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7" r:id="rId2"/>
    <p:sldId id="263" r:id="rId3"/>
    <p:sldId id="268" r:id="rId4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598" autoAdjust="0"/>
  </p:normalViewPr>
  <p:slideViewPr>
    <p:cSldViewPr snapToGrid="0">
      <p:cViewPr varScale="1">
        <p:scale>
          <a:sx n="154" d="100"/>
          <a:sy n="154" d="100"/>
        </p:scale>
        <p:origin x="-69" y="-51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DE0000"/>
                </a:solidFill>
              </a:rPr>
              <a:t>S-Parameter Information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TMUX1511 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C859B9-A6F5-4CA5-B884-5AD1BEA27C2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3378" y="786358"/>
            <a:ext cx="8467725" cy="216598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Example File Name:</a:t>
            </a:r>
            <a:endParaRPr lang="en-US" sz="1800" b="1" u="sng" dirty="0" smtClean="0"/>
          </a:p>
          <a:p>
            <a:r>
              <a:rPr lang="en-US" sz="1800" dirty="0" smtClean="0"/>
              <a:t>TMUX1511PW_5p5_2p75_ON_D1_S4_S1_D4.S4P</a:t>
            </a:r>
          </a:p>
          <a:p>
            <a:pPr lvl="7"/>
            <a:endParaRPr lang="en-US" dirty="0" smtClean="0"/>
          </a:p>
          <a:p>
            <a:pPr marL="573982" lvl="2" indent="0">
              <a:buNone/>
            </a:pPr>
            <a:r>
              <a:rPr lang="en-US" dirty="0" smtClean="0"/>
              <a:t>Device</a:t>
            </a:r>
            <a:r>
              <a:rPr lang="en-US" dirty="0"/>
              <a:t>	</a:t>
            </a:r>
            <a:r>
              <a:rPr lang="en-US" dirty="0" smtClean="0"/>
              <a:t>				Port S4		</a:t>
            </a:r>
          </a:p>
          <a:p>
            <a:pPr marL="573982" lvl="2" indent="0">
              <a:buNone/>
            </a:pPr>
            <a:r>
              <a:rPr lang="en-US" dirty="0" smtClean="0"/>
              <a:t>Supply Voltage				Port S3</a:t>
            </a:r>
          </a:p>
          <a:p>
            <a:pPr marL="573982" lvl="2" indent="0">
              <a:buNone/>
            </a:pPr>
            <a:r>
              <a:rPr lang="en-US" dirty="0" smtClean="0"/>
              <a:t>Bias Voltage					Port S2</a:t>
            </a:r>
          </a:p>
          <a:p>
            <a:pPr marL="573982" lvl="2" indent="0">
              <a:buNone/>
            </a:pPr>
            <a:r>
              <a:rPr lang="en-US" dirty="0" smtClean="0"/>
              <a:t>All Channels State</a:t>
            </a:r>
            <a:r>
              <a:rPr lang="en-US" dirty="0" smtClean="0"/>
              <a:t>				Port S1</a:t>
            </a:r>
            <a:endParaRPr lang="en-US" dirty="0"/>
          </a:p>
          <a:p>
            <a:pPr marL="573982" lvl="2" indent="0">
              <a:buNone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2</a:t>
            </a:fld>
            <a:endParaRPr lang="en-US" smtClean="0"/>
          </a:p>
        </p:txBody>
      </p:sp>
      <p:cxnSp>
        <p:nvCxnSpPr>
          <p:cNvPr id="3" name="Elbow Connector 2"/>
          <p:cNvCxnSpPr/>
          <p:nvPr/>
        </p:nvCxnSpPr>
        <p:spPr>
          <a:xfrm rot="10800000" flipV="1">
            <a:off x="1648839" y="1514272"/>
            <a:ext cx="384242" cy="329121"/>
          </a:xfrm>
          <a:prstGeom prst="bentConnector3">
            <a:avLst>
              <a:gd name="adj1" fmla="val -63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2150625" y="1683696"/>
            <a:ext cx="551235" cy="212389"/>
          </a:xfrm>
          <a:prstGeom prst="bentConnector3">
            <a:avLst>
              <a:gd name="adj1" fmla="val 9941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2110903" y="1514272"/>
            <a:ext cx="914405" cy="825232"/>
          </a:xfrm>
          <a:prstGeom prst="bentConnector3">
            <a:avLst>
              <a:gd name="adj1" fmla="val 0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>
            <a:off x="2698617" y="1709637"/>
            <a:ext cx="1102469" cy="711743"/>
          </a:xfrm>
          <a:prstGeom prst="bentConnector3">
            <a:avLst>
              <a:gd name="adj1" fmla="val 9985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>
            <a:off x="4011043" y="1514272"/>
            <a:ext cx="1767187" cy="1102469"/>
          </a:xfrm>
          <a:prstGeom prst="bentConnector3">
            <a:avLst>
              <a:gd name="adj1" fmla="val -367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4440681" y="1514271"/>
            <a:ext cx="1337549" cy="825234"/>
          </a:xfrm>
          <a:prstGeom prst="bentConnector3">
            <a:avLst>
              <a:gd name="adj1" fmla="val -18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4795736" y="1514274"/>
            <a:ext cx="982494" cy="551232"/>
          </a:xfrm>
          <a:prstGeom prst="bentConnector3">
            <a:avLst>
              <a:gd name="adj1" fmla="val -495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218889" y="1514271"/>
            <a:ext cx="559341" cy="293452"/>
          </a:xfrm>
          <a:prstGeom prst="bentConnector3">
            <a:avLst>
              <a:gd name="adj1" fmla="val -1304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10259"/>
          <p:cNvSpPr txBox="1"/>
          <p:nvPr/>
        </p:nvSpPr>
        <p:spPr>
          <a:xfrm>
            <a:off x="317891" y="3253902"/>
            <a:ext cx="3230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ON File Examples: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Bandwidth……………..S</a:t>
            </a:r>
            <a:r>
              <a:rPr lang="en-US" baseline="-25000" dirty="0" smtClean="0"/>
              <a:t>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Crosstalk………………S</a:t>
            </a:r>
            <a:r>
              <a:rPr lang="en-US" baseline="-25000" dirty="0" smtClean="0"/>
              <a:t>12</a:t>
            </a:r>
            <a:endParaRPr lang="en-US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3780938" y="3255522"/>
            <a:ext cx="3306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OFF File Example: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 Isolation……………..S</a:t>
            </a:r>
            <a:r>
              <a:rPr lang="en-US" baseline="-25000" dirty="0" smtClean="0"/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3378" y="786358"/>
            <a:ext cx="8467725" cy="216598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Example File Name:</a:t>
            </a:r>
            <a:endParaRPr lang="en-US" sz="1800" b="1" u="sng" dirty="0" smtClean="0"/>
          </a:p>
          <a:p>
            <a:r>
              <a:rPr lang="en-US" sz="1800" dirty="0" smtClean="0"/>
              <a:t>TMUX1511RSV_1p5_0p75_D1ON_D3OFF_D1_S3_S1_D3.S4P</a:t>
            </a:r>
          </a:p>
          <a:p>
            <a:pPr lvl="7"/>
            <a:endParaRPr lang="en-US" dirty="0" smtClean="0"/>
          </a:p>
          <a:p>
            <a:pPr marL="573982" lvl="2" indent="0">
              <a:buNone/>
            </a:pPr>
            <a:r>
              <a:rPr lang="en-US" dirty="0" smtClean="0"/>
              <a:t>Device</a:t>
            </a:r>
            <a:r>
              <a:rPr lang="en-US" dirty="0"/>
              <a:t>	</a:t>
            </a:r>
            <a:r>
              <a:rPr lang="en-US" dirty="0" smtClean="0"/>
              <a:t>					      Port S4	</a:t>
            </a:r>
          </a:p>
          <a:p>
            <a:pPr marL="573982" lvl="2" indent="0">
              <a:buNone/>
            </a:pPr>
            <a:r>
              <a:rPr lang="en-US" dirty="0" smtClean="0"/>
              <a:t>Supply Voltage					      Port S3</a:t>
            </a:r>
          </a:p>
          <a:p>
            <a:pPr marL="573982" lvl="2" indent="0">
              <a:buNone/>
            </a:pPr>
            <a:r>
              <a:rPr lang="en-US" dirty="0" smtClean="0"/>
              <a:t>Bias Voltage					  	      Port S2</a:t>
            </a:r>
          </a:p>
          <a:p>
            <a:pPr marL="573982" lvl="2" indent="0">
              <a:buNone/>
            </a:pPr>
            <a:r>
              <a:rPr lang="en-US" dirty="0" smtClean="0"/>
              <a:t>Channel 1 State					      Port S1</a:t>
            </a:r>
          </a:p>
          <a:p>
            <a:pPr marL="573982" lvl="2" indent="0">
              <a:buNone/>
            </a:pPr>
            <a:r>
              <a:rPr lang="en-US" dirty="0" smtClean="0"/>
              <a:t>Channel 3 State</a:t>
            </a:r>
            <a:endParaRPr lang="en-US" dirty="0"/>
          </a:p>
          <a:p>
            <a:pPr marL="573982" lvl="2" indent="0">
              <a:buNone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3</a:t>
            </a:fld>
            <a:endParaRPr lang="en-US" smtClean="0"/>
          </a:p>
        </p:txBody>
      </p:sp>
      <p:cxnSp>
        <p:nvCxnSpPr>
          <p:cNvPr id="3" name="Elbow Connector 2"/>
          <p:cNvCxnSpPr/>
          <p:nvPr/>
        </p:nvCxnSpPr>
        <p:spPr>
          <a:xfrm rot="10800000" flipV="1">
            <a:off x="1648839" y="1514272"/>
            <a:ext cx="384242" cy="329121"/>
          </a:xfrm>
          <a:prstGeom prst="bentConnector3">
            <a:avLst>
              <a:gd name="adj1" fmla="val -63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2150625" y="1683696"/>
            <a:ext cx="551235" cy="212389"/>
          </a:xfrm>
          <a:prstGeom prst="bentConnector3">
            <a:avLst>
              <a:gd name="adj1" fmla="val 9941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2110903" y="1514272"/>
            <a:ext cx="914405" cy="825232"/>
          </a:xfrm>
          <a:prstGeom prst="bentConnector3">
            <a:avLst>
              <a:gd name="adj1" fmla="val 0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10800000" flipV="1">
            <a:off x="2426243" y="1514273"/>
            <a:ext cx="1335131" cy="1102470"/>
          </a:xfrm>
          <a:prstGeom prst="bentConnector3">
            <a:avLst>
              <a:gd name="adj1" fmla="val 9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>
            <a:off x="5295139" y="1514272"/>
            <a:ext cx="1767187" cy="1102469"/>
          </a:xfrm>
          <a:prstGeom prst="bentConnector3">
            <a:avLst>
              <a:gd name="adj1" fmla="val -367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5724777" y="1514271"/>
            <a:ext cx="1337549" cy="825234"/>
          </a:xfrm>
          <a:prstGeom prst="bentConnector3">
            <a:avLst>
              <a:gd name="adj1" fmla="val -18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6079832" y="1514274"/>
            <a:ext cx="982494" cy="551232"/>
          </a:xfrm>
          <a:prstGeom prst="bentConnector3">
            <a:avLst>
              <a:gd name="adj1" fmla="val -495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6502985" y="1514271"/>
            <a:ext cx="559341" cy="293452"/>
          </a:xfrm>
          <a:prstGeom prst="bentConnector3">
            <a:avLst>
              <a:gd name="adj1" fmla="val -1304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10259"/>
          <p:cNvSpPr txBox="1"/>
          <p:nvPr/>
        </p:nvSpPr>
        <p:spPr>
          <a:xfrm>
            <a:off x="317891" y="3253902"/>
            <a:ext cx="31566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File Examples: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Bandwidth……………..S</a:t>
            </a:r>
            <a:r>
              <a:rPr lang="en-US" baseline="-25000" dirty="0" smtClean="0"/>
              <a:t>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Crosstalk………………S</a:t>
            </a:r>
            <a:r>
              <a:rPr lang="en-US" baseline="-25000" dirty="0" smtClean="0"/>
              <a:t>43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 </a:t>
            </a:r>
            <a:r>
              <a:rPr lang="en-US"/>
              <a:t>Isolation</a:t>
            </a:r>
            <a:r>
              <a:rPr lang="en-US" smtClean="0"/>
              <a:t>…………...</a:t>
            </a:r>
            <a:r>
              <a:rPr lang="en-US" dirty="0" smtClean="0"/>
              <a:t>S</a:t>
            </a:r>
            <a:r>
              <a:rPr lang="en-US" baseline="-25000" dirty="0" smtClean="0"/>
              <a:t>42</a:t>
            </a:r>
            <a:endParaRPr lang="en-US" baseline="-25000" dirty="0"/>
          </a:p>
        </p:txBody>
      </p:sp>
      <p:cxnSp>
        <p:nvCxnSpPr>
          <p:cNvPr id="17" name="Elbow Connector 16"/>
          <p:cNvCxnSpPr/>
          <p:nvPr/>
        </p:nvCxnSpPr>
        <p:spPr>
          <a:xfrm rot="10800000" flipV="1">
            <a:off x="2426243" y="1514273"/>
            <a:ext cx="2181459" cy="1350525"/>
          </a:xfrm>
          <a:prstGeom prst="bentConnector3">
            <a:avLst>
              <a:gd name="adj1" fmla="val 56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56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4656</TotalTime>
  <Words>53</Words>
  <Application>Microsoft Office PowerPoint</Application>
  <PresentationFormat>On-screen Show (16:9)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FinalPowerpoint</vt:lpstr>
      <vt:lpstr>S-Parameter Information</vt:lpstr>
      <vt:lpstr>Interpreting Files</vt:lpstr>
      <vt:lpstr>Interpreting Files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Windows User</cp:lastModifiedBy>
  <cp:revision>108</cp:revision>
  <dcterms:created xsi:type="dcterms:W3CDTF">2007-12-19T20:51:45Z</dcterms:created>
  <dcterms:modified xsi:type="dcterms:W3CDTF">2018-12-03T15:45:04Z</dcterms:modified>
</cp:coreProperties>
</file>