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734" r:id="rId5"/>
  </p:sldMasterIdLst>
  <p:notesMasterIdLst>
    <p:notesMasterId r:id="rId42"/>
  </p:notesMasterIdLst>
  <p:handoutMasterIdLst>
    <p:handoutMasterId r:id="rId43"/>
  </p:handoutMasterIdLst>
  <p:sldIdLst>
    <p:sldId id="333" r:id="rId6"/>
    <p:sldId id="276" r:id="rId7"/>
    <p:sldId id="325" r:id="rId8"/>
    <p:sldId id="316" r:id="rId9"/>
    <p:sldId id="326" r:id="rId10"/>
    <p:sldId id="318" r:id="rId11"/>
    <p:sldId id="327" r:id="rId12"/>
    <p:sldId id="328" r:id="rId13"/>
    <p:sldId id="319" r:id="rId14"/>
    <p:sldId id="320" r:id="rId15"/>
    <p:sldId id="322" r:id="rId16"/>
    <p:sldId id="339" r:id="rId17"/>
    <p:sldId id="335" r:id="rId18"/>
    <p:sldId id="337" r:id="rId19"/>
    <p:sldId id="321" r:id="rId20"/>
    <p:sldId id="329" r:id="rId21"/>
    <p:sldId id="291" r:id="rId22"/>
    <p:sldId id="315" r:id="rId23"/>
    <p:sldId id="278" r:id="rId24"/>
    <p:sldId id="300" r:id="rId25"/>
    <p:sldId id="293" r:id="rId26"/>
    <p:sldId id="281" r:id="rId27"/>
    <p:sldId id="331" r:id="rId28"/>
    <p:sldId id="332" r:id="rId29"/>
    <p:sldId id="283" r:id="rId30"/>
    <p:sldId id="336" r:id="rId31"/>
    <p:sldId id="338" r:id="rId32"/>
    <p:sldId id="294" r:id="rId33"/>
    <p:sldId id="284" r:id="rId34"/>
    <p:sldId id="324" r:id="rId35"/>
    <p:sldId id="323" r:id="rId36"/>
    <p:sldId id="308" r:id="rId37"/>
    <p:sldId id="295" r:id="rId38"/>
    <p:sldId id="330" r:id="rId39"/>
    <p:sldId id="309" r:id="rId40"/>
    <p:sldId id="334" r:id="rId41"/>
  </p:sldIdLst>
  <p:sldSz cx="9144000" cy="5143500" type="screen16x9"/>
  <p:notesSz cx="9296400" cy="147701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380895" algn="l" rtl="0" fontAlgn="base">
      <a:spcBef>
        <a:spcPct val="0"/>
      </a:spcBef>
      <a:spcAft>
        <a:spcPct val="0"/>
      </a:spcAft>
      <a:defRPr kern="1200">
        <a:solidFill>
          <a:schemeClr val="tx1"/>
        </a:solidFill>
        <a:latin typeface="Arial" charset="0"/>
        <a:ea typeface="+mn-ea"/>
        <a:cs typeface="+mn-cs"/>
      </a:defRPr>
    </a:lvl2pPr>
    <a:lvl3pPr marL="761790" algn="l" rtl="0" fontAlgn="base">
      <a:spcBef>
        <a:spcPct val="0"/>
      </a:spcBef>
      <a:spcAft>
        <a:spcPct val="0"/>
      </a:spcAft>
      <a:defRPr kern="1200">
        <a:solidFill>
          <a:schemeClr val="tx1"/>
        </a:solidFill>
        <a:latin typeface="Arial" charset="0"/>
        <a:ea typeface="+mn-ea"/>
        <a:cs typeface="+mn-cs"/>
      </a:defRPr>
    </a:lvl3pPr>
    <a:lvl4pPr marL="1142683" algn="l" rtl="0" fontAlgn="base">
      <a:spcBef>
        <a:spcPct val="0"/>
      </a:spcBef>
      <a:spcAft>
        <a:spcPct val="0"/>
      </a:spcAft>
      <a:defRPr kern="1200">
        <a:solidFill>
          <a:schemeClr val="tx1"/>
        </a:solidFill>
        <a:latin typeface="Arial" charset="0"/>
        <a:ea typeface="+mn-ea"/>
        <a:cs typeface="+mn-cs"/>
      </a:defRPr>
    </a:lvl4pPr>
    <a:lvl5pPr marL="1523573" algn="l" rtl="0" fontAlgn="base">
      <a:spcBef>
        <a:spcPct val="0"/>
      </a:spcBef>
      <a:spcAft>
        <a:spcPct val="0"/>
      </a:spcAft>
      <a:defRPr kern="1200">
        <a:solidFill>
          <a:schemeClr val="tx1"/>
        </a:solidFill>
        <a:latin typeface="Arial" charset="0"/>
        <a:ea typeface="+mn-ea"/>
        <a:cs typeface="+mn-cs"/>
      </a:defRPr>
    </a:lvl5pPr>
    <a:lvl6pPr marL="1904467" algn="l" defTabSz="761790" rtl="0" eaLnBrk="1" latinLnBrk="0" hangingPunct="1">
      <a:defRPr kern="1200">
        <a:solidFill>
          <a:schemeClr val="tx1"/>
        </a:solidFill>
        <a:latin typeface="Arial" charset="0"/>
        <a:ea typeface="+mn-ea"/>
        <a:cs typeface="+mn-cs"/>
      </a:defRPr>
    </a:lvl6pPr>
    <a:lvl7pPr marL="2285362" algn="l" defTabSz="761790" rtl="0" eaLnBrk="1" latinLnBrk="0" hangingPunct="1">
      <a:defRPr kern="1200">
        <a:solidFill>
          <a:schemeClr val="tx1"/>
        </a:solidFill>
        <a:latin typeface="Arial" charset="0"/>
        <a:ea typeface="+mn-ea"/>
        <a:cs typeface="+mn-cs"/>
      </a:defRPr>
    </a:lvl7pPr>
    <a:lvl8pPr marL="2666253" algn="l" defTabSz="761790" rtl="0" eaLnBrk="1" latinLnBrk="0" hangingPunct="1">
      <a:defRPr kern="1200">
        <a:solidFill>
          <a:schemeClr val="tx1"/>
        </a:solidFill>
        <a:latin typeface="Arial" charset="0"/>
        <a:ea typeface="+mn-ea"/>
        <a:cs typeface="+mn-cs"/>
      </a:defRPr>
    </a:lvl8pPr>
    <a:lvl9pPr marL="3047146" algn="l" defTabSz="76179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78">
          <p15:clr>
            <a:srgbClr val="A4A3A4"/>
          </p15:clr>
        </p15:guide>
      </p15:sldGuideLst>
    </p:ext>
    <p:ext uri="{2D200454-40CA-4A62-9FC3-DE9A4176ACB9}">
      <p15:notesGuideLst xmlns:p15="http://schemas.microsoft.com/office/powerpoint/2012/main" xmlns="">
        <p15:guide id="1" orient="horz" pos="4652">
          <p15:clr>
            <a:srgbClr val="A4A3A4"/>
          </p15:clr>
        </p15:guide>
        <p15:guide id="2" pos="292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00"/>
    <a:srgbClr val="66FF66"/>
    <a:srgbClr val="3366FF"/>
    <a:srgbClr val="FF0000"/>
    <a:srgbClr val="AAAA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265" autoAdjust="0"/>
    <p:restoredTop sz="98686" autoAdjust="0"/>
  </p:normalViewPr>
  <p:slideViewPr>
    <p:cSldViewPr snapToGrid="0">
      <p:cViewPr varScale="1">
        <p:scale>
          <a:sx n="163" d="100"/>
          <a:sy n="163" d="100"/>
        </p:scale>
        <p:origin x="-405" y="-54"/>
      </p:cViewPr>
      <p:guideLst>
        <p:guide orient="horz" pos="1620"/>
        <p:guide pos="2878"/>
      </p:guideLst>
    </p:cSldViewPr>
  </p:slideViewPr>
  <p:notesTextViewPr>
    <p:cViewPr>
      <p:scale>
        <a:sx n="100" d="100"/>
        <a:sy n="100" d="100"/>
      </p:scale>
      <p:origin x="0" y="0"/>
    </p:cViewPr>
  </p:notesTextViewPr>
  <p:sorterViewPr>
    <p:cViewPr varScale="1">
      <p:scale>
        <a:sx n="1" d="1"/>
        <a:sy n="1" d="1"/>
      </p:scale>
      <p:origin x="0" y="2187"/>
    </p:cViewPr>
  </p:sorterViewPr>
  <p:notesViewPr>
    <p:cSldViewPr snapToGrid="0">
      <p:cViewPr varScale="1">
        <p:scale>
          <a:sx n="49" d="100"/>
          <a:sy n="49" d="100"/>
        </p:scale>
        <p:origin x="-1512" y="-90"/>
      </p:cViewPr>
      <p:guideLst>
        <p:guide orient="horz" pos="4652"/>
        <p:guide pos="2927"/>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a0182263\Downloads\Seat%20DRV8703-Q1%20EVM%20EMC%20for%20Faurecia.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a0182263\Downloads\Seat%20DRV8703-Q1%20EVM%20EMC%20for%20Faureci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0884988773993619E-2"/>
          <c:y val="3.639635394948823E-2"/>
          <c:w val="0.85410579583063928"/>
          <c:h val="0.93378817769442335"/>
        </c:manualLayout>
      </c:layout>
      <c:scatterChart>
        <c:scatterStyle val="lineMarker"/>
        <c:varyColors val="0"/>
        <c:ser>
          <c:idx val="0"/>
          <c:order val="0"/>
          <c:tx>
            <c:strRef>
              <c:f>Conducted!$B$1</c:f>
              <c:strCache>
                <c:ptCount val="1"/>
                <c:pt idx="0">
                  <c:v>250/500</c:v>
                </c:pt>
              </c:strCache>
            </c:strRef>
          </c:tx>
          <c:marker>
            <c:symbol val="none"/>
          </c:marker>
          <c:xVal>
            <c:numRef>
              <c:f>Conducted!$A$2:$A$416</c:f>
              <c:numCache>
                <c:formatCode>General</c:formatCode>
                <c:ptCount val="415"/>
                <c:pt idx="0">
                  <c:v>0</c:v>
                </c:pt>
                <c:pt idx="1">
                  <c:v>25000</c:v>
                </c:pt>
                <c:pt idx="2">
                  <c:v>50000</c:v>
                </c:pt>
                <c:pt idx="3">
                  <c:v>75000</c:v>
                </c:pt>
                <c:pt idx="4">
                  <c:v>100000</c:v>
                </c:pt>
                <c:pt idx="5">
                  <c:v>125000</c:v>
                </c:pt>
                <c:pt idx="6">
                  <c:v>150000</c:v>
                </c:pt>
                <c:pt idx="7">
                  <c:v>175000</c:v>
                </c:pt>
                <c:pt idx="8">
                  <c:v>200000</c:v>
                </c:pt>
                <c:pt idx="9">
                  <c:v>225000</c:v>
                </c:pt>
                <c:pt idx="10">
                  <c:v>250000</c:v>
                </c:pt>
                <c:pt idx="11">
                  <c:v>275000</c:v>
                </c:pt>
                <c:pt idx="12">
                  <c:v>300000</c:v>
                </c:pt>
                <c:pt idx="13">
                  <c:v>325000</c:v>
                </c:pt>
                <c:pt idx="14">
                  <c:v>350000</c:v>
                </c:pt>
                <c:pt idx="15">
                  <c:v>375000</c:v>
                </c:pt>
                <c:pt idx="16">
                  <c:v>400000</c:v>
                </c:pt>
                <c:pt idx="17">
                  <c:v>425000</c:v>
                </c:pt>
                <c:pt idx="18">
                  <c:v>450000</c:v>
                </c:pt>
                <c:pt idx="19">
                  <c:v>475000</c:v>
                </c:pt>
                <c:pt idx="20">
                  <c:v>500000</c:v>
                </c:pt>
                <c:pt idx="21">
                  <c:v>525000</c:v>
                </c:pt>
                <c:pt idx="22">
                  <c:v>550000</c:v>
                </c:pt>
                <c:pt idx="23">
                  <c:v>575000</c:v>
                </c:pt>
                <c:pt idx="24">
                  <c:v>600000</c:v>
                </c:pt>
                <c:pt idx="25">
                  <c:v>625000</c:v>
                </c:pt>
                <c:pt idx="26">
                  <c:v>650000</c:v>
                </c:pt>
                <c:pt idx="27">
                  <c:v>675000</c:v>
                </c:pt>
                <c:pt idx="28">
                  <c:v>700000</c:v>
                </c:pt>
                <c:pt idx="29">
                  <c:v>725000</c:v>
                </c:pt>
                <c:pt idx="30">
                  <c:v>750000</c:v>
                </c:pt>
                <c:pt idx="31">
                  <c:v>775000</c:v>
                </c:pt>
                <c:pt idx="32">
                  <c:v>800000</c:v>
                </c:pt>
                <c:pt idx="33">
                  <c:v>825000</c:v>
                </c:pt>
                <c:pt idx="34">
                  <c:v>850000</c:v>
                </c:pt>
                <c:pt idx="35">
                  <c:v>875000</c:v>
                </c:pt>
                <c:pt idx="36">
                  <c:v>900000</c:v>
                </c:pt>
                <c:pt idx="37">
                  <c:v>925000</c:v>
                </c:pt>
                <c:pt idx="38">
                  <c:v>950000</c:v>
                </c:pt>
                <c:pt idx="39">
                  <c:v>975000</c:v>
                </c:pt>
                <c:pt idx="40">
                  <c:v>1000000</c:v>
                </c:pt>
                <c:pt idx="41">
                  <c:v>1025000</c:v>
                </c:pt>
                <c:pt idx="42">
                  <c:v>1050000</c:v>
                </c:pt>
                <c:pt idx="43">
                  <c:v>1075000</c:v>
                </c:pt>
                <c:pt idx="44">
                  <c:v>1100000</c:v>
                </c:pt>
                <c:pt idx="45">
                  <c:v>1125000</c:v>
                </c:pt>
                <c:pt idx="46">
                  <c:v>1150000</c:v>
                </c:pt>
                <c:pt idx="47">
                  <c:v>1175000</c:v>
                </c:pt>
                <c:pt idx="48">
                  <c:v>1200000</c:v>
                </c:pt>
                <c:pt idx="49">
                  <c:v>1225000</c:v>
                </c:pt>
                <c:pt idx="50">
                  <c:v>1250000</c:v>
                </c:pt>
                <c:pt idx="51">
                  <c:v>1275000</c:v>
                </c:pt>
                <c:pt idx="52">
                  <c:v>1300000</c:v>
                </c:pt>
                <c:pt idx="53">
                  <c:v>1325000</c:v>
                </c:pt>
                <c:pt idx="54">
                  <c:v>1350000</c:v>
                </c:pt>
                <c:pt idx="55">
                  <c:v>1375000</c:v>
                </c:pt>
                <c:pt idx="56">
                  <c:v>1400000</c:v>
                </c:pt>
                <c:pt idx="57">
                  <c:v>1425000</c:v>
                </c:pt>
                <c:pt idx="58">
                  <c:v>1450000</c:v>
                </c:pt>
                <c:pt idx="59">
                  <c:v>1475000</c:v>
                </c:pt>
                <c:pt idx="60">
                  <c:v>1500000</c:v>
                </c:pt>
                <c:pt idx="61">
                  <c:v>1525000</c:v>
                </c:pt>
                <c:pt idx="62">
                  <c:v>1550000</c:v>
                </c:pt>
                <c:pt idx="63">
                  <c:v>1575000</c:v>
                </c:pt>
                <c:pt idx="64">
                  <c:v>1600000</c:v>
                </c:pt>
                <c:pt idx="65">
                  <c:v>1625000</c:v>
                </c:pt>
                <c:pt idx="66">
                  <c:v>1650000</c:v>
                </c:pt>
                <c:pt idx="67">
                  <c:v>1675000</c:v>
                </c:pt>
                <c:pt idx="68">
                  <c:v>1700000</c:v>
                </c:pt>
                <c:pt idx="69">
                  <c:v>1725000</c:v>
                </c:pt>
                <c:pt idx="70">
                  <c:v>1750000</c:v>
                </c:pt>
                <c:pt idx="71">
                  <c:v>1775000</c:v>
                </c:pt>
                <c:pt idx="72">
                  <c:v>1800000</c:v>
                </c:pt>
                <c:pt idx="73">
                  <c:v>1825000</c:v>
                </c:pt>
                <c:pt idx="74">
                  <c:v>1850000</c:v>
                </c:pt>
                <c:pt idx="75">
                  <c:v>1875000</c:v>
                </c:pt>
                <c:pt idx="76">
                  <c:v>1900000</c:v>
                </c:pt>
                <c:pt idx="77">
                  <c:v>1925000</c:v>
                </c:pt>
                <c:pt idx="78">
                  <c:v>1950000</c:v>
                </c:pt>
                <c:pt idx="79">
                  <c:v>1975000</c:v>
                </c:pt>
                <c:pt idx="80">
                  <c:v>2000000</c:v>
                </c:pt>
                <c:pt idx="81">
                  <c:v>2025000</c:v>
                </c:pt>
                <c:pt idx="82">
                  <c:v>2050000</c:v>
                </c:pt>
                <c:pt idx="83">
                  <c:v>2075000</c:v>
                </c:pt>
                <c:pt idx="84">
                  <c:v>2100000</c:v>
                </c:pt>
                <c:pt idx="85">
                  <c:v>2125000</c:v>
                </c:pt>
                <c:pt idx="86">
                  <c:v>2150000</c:v>
                </c:pt>
                <c:pt idx="87">
                  <c:v>2175000</c:v>
                </c:pt>
                <c:pt idx="88">
                  <c:v>2200000</c:v>
                </c:pt>
                <c:pt idx="89">
                  <c:v>2225000</c:v>
                </c:pt>
                <c:pt idx="90">
                  <c:v>2250000</c:v>
                </c:pt>
                <c:pt idx="91">
                  <c:v>2275000</c:v>
                </c:pt>
                <c:pt idx="92">
                  <c:v>2300000</c:v>
                </c:pt>
                <c:pt idx="93">
                  <c:v>2325000</c:v>
                </c:pt>
                <c:pt idx="94">
                  <c:v>2350000</c:v>
                </c:pt>
                <c:pt idx="95">
                  <c:v>2375000</c:v>
                </c:pt>
                <c:pt idx="96">
                  <c:v>2400000</c:v>
                </c:pt>
                <c:pt idx="97">
                  <c:v>2425000</c:v>
                </c:pt>
                <c:pt idx="98">
                  <c:v>2450000</c:v>
                </c:pt>
                <c:pt idx="99">
                  <c:v>2475000</c:v>
                </c:pt>
                <c:pt idx="100">
                  <c:v>2500000</c:v>
                </c:pt>
                <c:pt idx="101">
                  <c:v>2525000</c:v>
                </c:pt>
                <c:pt idx="102">
                  <c:v>2550000</c:v>
                </c:pt>
                <c:pt idx="103">
                  <c:v>2575000</c:v>
                </c:pt>
                <c:pt idx="104">
                  <c:v>2600000</c:v>
                </c:pt>
                <c:pt idx="105">
                  <c:v>2625000</c:v>
                </c:pt>
                <c:pt idx="106">
                  <c:v>2650000</c:v>
                </c:pt>
                <c:pt idx="107">
                  <c:v>2675000</c:v>
                </c:pt>
                <c:pt idx="108">
                  <c:v>2700000</c:v>
                </c:pt>
                <c:pt idx="109">
                  <c:v>2725000</c:v>
                </c:pt>
                <c:pt idx="110">
                  <c:v>2750000</c:v>
                </c:pt>
                <c:pt idx="111">
                  <c:v>2775000</c:v>
                </c:pt>
                <c:pt idx="112">
                  <c:v>2800000</c:v>
                </c:pt>
                <c:pt idx="113">
                  <c:v>2825000</c:v>
                </c:pt>
                <c:pt idx="114">
                  <c:v>2850000</c:v>
                </c:pt>
                <c:pt idx="115">
                  <c:v>2875000</c:v>
                </c:pt>
                <c:pt idx="116">
                  <c:v>2900000</c:v>
                </c:pt>
                <c:pt idx="117">
                  <c:v>2925000</c:v>
                </c:pt>
                <c:pt idx="118">
                  <c:v>2950000</c:v>
                </c:pt>
                <c:pt idx="119">
                  <c:v>2975000</c:v>
                </c:pt>
                <c:pt idx="120">
                  <c:v>3000000</c:v>
                </c:pt>
                <c:pt idx="121">
                  <c:v>3025000</c:v>
                </c:pt>
                <c:pt idx="122">
                  <c:v>3050000</c:v>
                </c:pt>
                <c:pt idx="123">
                  <c:v>3075000</c:v>
                </c:pt>
                <c:pt idx="124">
                  <c:v>3100000</c:v>
                </c:pt>
                <c:pt idx="125">
                  <c:v>3125000</c:v>
                </c:pt>
                <c:pt idx="126">
                  <c:v>3150000</c:v>
                </c:pt>
                <c:pt idx="127">
                  <c:v>3175000</c:v>
                </c:pt>
                <c:pt idx="128">
                  <c:v>3200000</c:v>
                </c:pt>
                <c:pt idx="129">
                  <c:v>3225000</c:v>
                </c:pt>
                <c:pt idx="130">
                  <c:v>3250000</c:v>
                </c:pt>
                <c:pt idx="131">
                  <c:v>3275000</c:v>
                </c:pt>
                <c:pt idx="132">
                  <c:v>3300000</c:v>
                </c:pt>
                <c:pt idx="133">
                  <c:v>3325000</c:v>
                </c:pt>
                <c:pt idx="134">
                  <c:v>3350000</c:v>
                </c:pt>
                <c:pt idx="135">
                  <c:v>3375000</c:v>
                </c:pt>
                <c:pt idx="136">
                  <c:v>3400000</c:v>
                </c:pt>
                <c:pt idx="137">
                  <c:v>3425000</c:v>
                </c:pt>
                <c:pt idx="138">
                  <c:v>3450000</c:v>
                </c:pt>
                <c:pt idx="139">
                  <c:v>3475000</c:v>
                </c:pt>
                <c:pt idx="140">
                  <c:v>3500000</c:v>
                </c:pt>
                <c:pt idx="141">
                  <c:v>3525000</c:v>
                </c:pt>
                <c:pt idx="142">
                  <c:v>3550000</c:v>
                </c:pt>
                <c:pt idx="143">
                  <c:v>3575000</c:v>
                </c:pt>
                <c:pt idx="144">
                  <c:v>3600000</c:v>
                </c:pt>
                <c:pt idx="145">
                  <c:v>3625000</c:v>
                </c:pt>
                <c:pt idx="146">
                  <c:v>3650000</c:v>
                </c:pt>
                <c:pt idx="147">
                  <c:v>3675000</c:v>
                </c:pt>
                <c:pt idx="148">
                  <c:v>3700000</c:v>
                </c:pt>
                <c:pt idx="149">
                  <c:v>3725000</c:v>
                </c:pt>
                <c:pt idx="150">
                  <c:v>3750000</c:v>
                </c:pt>
                <c:pt idx="151">
                  <c:v>3775000</c:v>
                </c:pt>
                <c:pt idx="152">
                  <c:v>3800000</c:v>
                </c:pt>
                <c:pt idx="153">
                  <c:v>3825000</c:v>
                </c:pt>
                <c:pt idx="154">
                  <c:v>3850000</c:v>
                </c:pt>
                <c:pt idx="155">
                  <c:v>3875000</c:v>
                </c:pt>
                <c:pt idx="156">
                  <c:v>3900000</c:v>
                </c:pt>
                <c:pt idx="157">
                  <c:v>3925000</c:v>
                </c:pt>
                <c:pt idx="158">
                  <c:v>3950000</c:v>
                </c:pt>
                <c:pt idx="159">
                  <c:v>3975000</c:v>
                </c:pt>
                <c:pt idx="160">
                  <c:v>4000000</c:v>
                </c:pt>
                <c:pt idx="161">
                  <c:v>4025000</c:v>
                </c:pt>
                <c:pt idx="162">
                  <c:v>4050000</c:v>
                </c:pt>
                <c:pt idx="163">
                  <c:v>4075000</c:v>
                </c:pt>
                <c:pt idx="164">
                  <c:v>4100000</c:v>
                </c:pt>
                <c:pt idx="165">
                  <c:v>4125000</c:v>
                </c:pt>
                <c:pt idx="166">
                  <c:v>4150000</c:v>
                </c:pt>
                <c:pt idx="167">
                  <c:v>4175000</c:v>
                </c:pt>
                <c:pt idx="168">
                  <c:v>4200000</c:v>
                </c:pt>
                <c:pt idx="169">
                  <c:v>4225000</c:v>
                </c:pt>
                <c:pt idx="170">
                  <c:v>4250000</c:v>
                </c:pt>
                <c:pt idx="171">
                  <c:v>4275000</c:v>
                </c:pt>
                <c:pt idx="172">
                  <c:v>4300000</c:v>
                </c:pt>
                <c:pt idx="173">
                  <c:v>4325000</c:v>
                </c:pt>
                <c:pt idx="174">
                  <c:v>4350000</c:v>
                </c:pt>
                <c:pt idx="175">
                  <c:v>4375000</c:v>
                </c:pt>
                <c:pt idx="176">
                  <c:v>4400000</c:v>
                </c:pt>
                <c:pt idx="177">
                  <c:v>4425000</c:v>
                </c:pt>
                <c:pt idx="178">
                  <c:v>4450000</c:v>
                </c:pt>
                <c:pt idx="179">
                  <c:v>4475000</c:v>
                </c:pt>
                <c:pt idx="180">
                  <c:v>4500000</c:v>
                </c:pt>
                <c:pt idx="181">
                  <c:v>4525000</c:v>
                </c:pt>
                <c:pt idx="182">
                  <c:v>4550000</c:v>
                </c:pt>
                <c:pt idx="183">
                  <c:v>4575000</c:v>
                </c:pt>
                <c:pt idx="184">
                  <c:v>4600000</c:v>
                </c:pt>
                <c:pt idx="185">
                  <c:v>4625000</c:v>
                </c:pt>
                <c:pt idx="186">
                  <c:v>4650000</c:v>
                </c:pt>
                <c:pt idx="187">
                  <c:v>4675000</c:v>
                </c:pt>
                <c:pt idx="188">
                  <c:v>4700000</c:v>
                </c:pt>
                <c:pt idx="189">
                  <c:v>4725000</c:v>
                </c:pt>
                <c:pt idx="190">
                  <c:v>4750000</c:v>
                </c:pt>
                <c:pt idx="191">
                  <c:v>4775000</c:v>
                </c:pt>
                <c:pt idx="192">
                  <c:v>4800000</c:v>
                </c:pt>
                <c:pt idx="193">
                  <c:v>4825000</c:v>
                </c:pt>
                <c:pt idx="194">
                  <c:v>4850000</c:v>
                </c:pt>
                <c:pt idx="195">
                  <c:v>4875000</c:v>
                </c:pt>
                <c:pt idx="196">
                  <c:v>4900000</c:v>
                </c:pt>
                <c:pt idx="197">
                  <c:v>4925000</c:v>
                </c:pt>
                <c:pt idx="198">
                  <c:v>4950000</c:v>
                </c:pt>
                <c:pt idx="199">
                  <c:v>4975000</c:v>
                </c:pt>
                <c:pt idx="200">
                  <c:v>5000000</c:v>
                </c:pt>
                <c:pt idx="201">
                  <c:v>5025000</c:v>
                </c:pt>
                <c:pt idx="202">
                  <c:v>5050000</c:v>
                </c:pt>
                <c:pt idx="203">
                  <c:v>5075000</c:v>
                </c:pt>
                <c:pt idx="204">
                  <c:v>5100000</c:v>
                </c:pt>
                <c:pt idx="205">
                  <c:v>5125000</c:v>
                </c:pt>
                <c:pt idx="206">
                  <c:v>5150000</c:v>
                </c:pt>
                <c:pt idx="207">
                  <c:v>5175000</c:v>
                </c:pt>
                <c:pt idx="208">
                  <c:v>5200000</c:v>
                </c:pt>
                <c:pt idx="209">
                  <c:v>5225000</c:v>
                </c:pt>
                <c:pt idx="210">
                  <c:v>5250000</c:v>
                </c:pt>
                <c:pt idx="211">
                  <c:v>5275000</c:v>
                </c:pt>
                <c:pt idx="212">
                  <c:v>5300000</c:v>
                </c:pt>
                <c:pt idx="213">
                  <c:v>5325000</c:v>
                </c:pt>
                <c:pt idx="214">
                  <c:v>5350000</c:v>
                </c:pt>
                <c:pt idx="215">
                  <c:v>5375000</c:v>
                </c:pt>
                <c:pt idx="216">
                  <c:v>5400000</c:v>
                </c:pt>
                <c:pt idx="217">
                  <c:v>5425000</c:v>
                </c:pt>
                <c:pt idx="218">
                  <c:v>5450000</c:v>
                </c:pt>
                <c:pt idx="219">
                  <c:v>5475000</c:v>
                </c:pt>
                <c:pt idx="220">
                  <c:v>5500000</c:v>
                </c:pt>
                <c:pt idx="221">
                  <c:v>5525000</c:v>
                </c:pt>
                <c:pt idx="222">
                  <c:v>5550000</c:v>
                </c:pt>
                <c:pt idx="223">
                  <c:v>5575000</c:v>
                </c:pt>
                <c:pt idx="224">
                  <c:v>5600000</c:v>
                </c:pt>
                <c:pt idx="225">
                  <c:v>5625000</c:v>
                </c:pt>
                <c:pt idx="226">
                  <c:v>5650000</c:v>
                </c:pt>
                <c:pt idx="227">
                  <c:v>5675000</c:v>
                </c:pt>
                <c:pt idx="228">
                  <c:v>5700000</c:v>
                </c:pt>
                <c:pt idx="229">
                  <c:v>5725000</c:v>
                </c:pt>
                <c:pt idx="230">
                  <c:v>5750000</c:v>
                </c:pt>
                <c:pt idx="231">
                  <c:v>5775000</c:v>
                </c:pt>
                <c:pt idx="232">
                  <c:v>5800000</c:v>
                </c:pt>
                <c:pt idx="233">
                  <c:v>5825000</c:v>
                </c:pt>
                <c:pt idx="234">
                  <c:v>5850000</c:v>
                </c:pt>
                <c:pt idx="235">
                  <c:v>5875000</c:v>
                </c:pt>
                <c:pt idx="236">
                  <c:v>5900000</c:v>
                </c:pt>
                <c:pt idx="237">
                  <c:v>5925000</c:v>
                </c:pt>
                <c:pt idx="238">
                  <c:v>5950000</c:v>
                </c:pt>
                <c:pt idx="239">
                  <c:v>5975000</c:v>
                </c:pt>
                <c:pt idx="240">
                  <c:v>6000000</c:v>
                </c:pt>
                <c:pt idx="241">
                  <c:v>6025000</c:v>
                </c:pt>
                <c:pt idx="242">
                  <c:v>6050000</c:v>
                </c:pt>
                <c:pt idx="243">
                  <c:v>6075000</c:v>
                </c:pt>
                <c:pt idx="244">
                  <c:v>6100000</c:v>
                </c:pt>
                <c:pt idx="245">
                  <c:v>6125000</c:v>
                </c:pt>
                <c:pt idx="246">
                  <c:v>6150000</c:v>
                </c:pt>
                <c:pt idx="247">
                  <c:v>6175000</c:v>
                </c:pt>
                <c:pt idx="248">
                  <c:v>6200000</c:v>
                </c:pt>
                <c:pt idx="249">
                  <c:v>6225000</c:v>
                </c:pt>
                <c:pt idx="250">
                  <c:v>6250000</c:v>
                </c:pt>
                <c:pt idx="251">
                  <c:v>6275000</c:v>
                </c:pt>
                <c:pt idx="252">
                  <c:v>6300000</c:v>
                </c:pt>
                <c:pt idx="253">
                  <c:v>6325000</c:v>
                </c:pt>
                <c:pt idx="254">
                  <c:v>6350000</c:v>
                </c:pt>
                <c:pt idx="255">
                  <c:v>6375000</c:v>
                </c:pt>
                <c:pt idx="256">
                  <c:v>6400000</c:v>
                </c:pt>
                <c:pt idx="257">
                  <c:v>6425000</c:v>
                </c:pt>
                <c:pt idx="258">
                  <c:v>6450000</c:v>
                </c:pt>
                <c:pt idx="259">
                  <c:v>6475000</c:v>
                </c:pt>
                <c:pt idx="260">
                  <c:v>6500000</c:v>
                </c:pt>
                <c:pt idx="261">
                  <c:v>6525000</c:v>
                </c:pt>
                <c:pt idx="262">
                  <c:v>6550000</c:v>
                </c:pt>
                <c:pt idx="263">
                  <c:v>6575000</c:v>
                </c:pt>
                <c:pt idx="264">
                  <c:v>6600000</c:v>
                </c:pt>
                <c:pt idx="265">
                  <c:v>6625000</c:v>
                </c:pt>
                <c:pt idx="266">
                  <c:v>6650000</c:v>
                </c:pt>
                <c:pt idx="267">
                  <c:v>6675000</c:v>
                </c:pt>
                <c:pt idx="268">
                  <c:v>6700000</c:v>
                </c:pt>
                <c:pt idx="269">
                  <c:v>6725000</c:v>
                </c:pt>
                <c:pt idx="270">
                  <c:v>6750000</c:v>
                </c:pt>
                <c:pt idx="271">
                  <c:v>6775000</c:v>
                </c:pt>
                <c:pt idx="272">
                  <c:v>6800000</c:v>
                </c:pt>
                <c:pt idx="273">
                  <c:v>6825000</c:v>
                </c:pt>
                <c:pt idx="274">
                  <c:v>6850000</c:v>
                </c:pt>
                <c:pt idx="275">
                  <c:v>6875000</c:v>
                </c:pt>
                <c:pt idx="276">
                  <c:v>6900000</c:v>
                </c:pt>
                <c:pt idx="277">
                  <c:v>6925000</c:v>
                </c:pt>
                <c:pt idx="278">
                  <c:v>6950000</c:v>
                </c:pt>
                <c:pt idx="279">
                  <c:v>6975000</c:v>
                </c:pt>
                <c:pt idx="280">
                  <c:v>7000000</c:v>
                </c:pt>
                <c:pt idx="281">
                  <c:v>7025000</c:v>
                </c:pt>
                <c:pt idx="282">
                  <c:v>7050000</c:v>
                </c:pt>
                <c:pt idx="283">
                  <c:v>7075000</c:v>
                </c:pt>
                <c:pt idx="284">
                  <c:v>7100000</c:v>
                </c:pt>
                <c:pt idx="285">
                  <c:v>7125000</c:v>
                </c:pt>
                <c:pt idx="286">
                  <c:v>7150000</c:v>
                </c:pt>
                <c:pt idx="287">
                  <c:v>7175000</c:v>
                </c:pt>
                <c:pt idx="288">
                  <c:v>7200000</c:v>
                </c:pt>
                <c:pt idx="289">
                  <c:v>7225000</c:v>
                </c:pt>
                <c:pt idx="290">
                  <c:v>7250000</c:v>
                </c:pt>
                <c:pt idx="291">
                  <c:v>7275000</c:v>
                </c:pt>
                <c:pt idx="292">
                  <c:v>7300000</c:v>
                </c:pt>
                <c:pt idx="293">
                  <c:v>7325000</c:v>
                </c:pt>
                <c:pt idx="294">
                  <c:v>7350000</c:v>
                </c:pt>
                <c:pt idx="295">
                  <c:v>7375000</c:v>
                </c:pt>
                <c:pt idx="296">
                  <c:v>7400000</c:v>
                </c:pt>
                <c:pt idx="297">
                  <c:v>7425000</c:v>
                </c:pt>
                <c:pt idx="298">
                  <c:v>7450000</c:v>
                </c:pt>
                <c:pt idx="299">
                  <c:v>7475000</c:v>
                </c:pt>
                <c:pt idx="300">
                  <c:v>7500000</c:v>
                </c:pt>
                <c:pt idx="301">
                  <c:v>7525000</c:v>
                </c:pt>
                <c:pt idx="302">
                  <c:v>7550000</c:v>
                </c:pt>
                <c:pt idx="303">
                  <c:v>7575000</c:v>
                </c:pt>
                <c:pt idx="304">
                  <c:v>7600000</c:v>
                </c:pt>
                <c:pt idx="305">
                  <c:v>7625000</c:v>
                </c:pt>
                <c:pt idx="306">
                  <c:v>7650000</c:v>
                </c:pt>
                <c:pt idx="307">
                  <c:v>7675000</c:v>
                </c:pt>
                <c:pt idx="308">
                  <c:v>7700000</c:v>
                </c:pt>
                <c:pt idx="309">
                  <c:v>7725000</c:v>
                </c:pt>
                <c:pt idx="310">
                  <c:v>7750000</c:v>
                </c:pt>
                <c:pt idx="311">
                  <c:v>7775000</c:v>
                </c:pt>
                <c:pt idx="312">
                  <c:v>7800000</c:v>
                </c:pt>
                <c:pt idx="313">
                  <c:v>7825000</c:v>
                </c:pt>
                <c:pt idx="314">
                  <c:v>7850000</c:v>
                </c:pt>
                <c:pt idx="315">
                  <c:v>7875000</c:v>
                </c:pt>
                <c:pt idx="316">
                  <c:v>7900000</c:v>
                </c:pt>
                <c:pt idx="317">
                  <c:v>7925000</c:v>
                </c:pt>
                <c:pt idx="318">
                  <c:v>7950000</c:v>
                </c:pt>
                <c:pt idx="319">
                  <c:v>7975000</c:v>
                </c:pt>
                <c:pt idx="320">
                  <c:v>8000000</c:v>
                </c:pt>
                <c:pt idx="321">
                  <c:v>8025000</c:v>
                </c:pt>
                <c:pt idx="322">
                  <c:v>8050000</c:v>
                </c:pt>
                <c:pt idx="323">
                  <c:v>8075000</c:v>
                </c:pt>
                <c:pt idx="324">
                  <c:v>8100000</c:v>
                </c:pt>
                <c:pt idx="325">
                  <c:v>8125000</c:v>
                </c:pt>
                <c:pt idx="326">
                  <c:v>8150000</c:v>
                </c:pt>
                <c:pt idx="327">
                  <c:v>8175000</c:v>
                </c:pt>
                <c:pt idx="328">
                  <c:v>8200000</c:v>
                </c:pt>
                <c:pt idx="329">
                  <c:v>8225000</c:v>
                </c:pt>
                <c:pt idx="330">
                  <c:v>8250000</c:v>
                </c:pt>
                <c:pt idx="331">
                  <c:v>8275000</c:v>
                </c:pt>
                <c:pt idx="332">
                  <c:v>8300000</c:v>
                </c:pt>
                <c:pt idx="333">
                  <c:v>8325000</c:v>
                </c:pt>
                <c:pt idx="334">
                  <c:v>8350000</c:v>
                </c:pt>
                <c:pt idx="335">
                  <c:v>8375000</c:v>
                </c:pt>
                <c:pt idx="336">
                  <c:v>8400000</c:v>
                </c:pt>
                <c:pt idx="337">
                  <c:v>8425000</c:v>
                </c:pt>
                <c:pt idx="338">
                  <c:v>8450000</c:v>
                </c:pt>
                <c:pt idx="339">
                  <c:v>8475000</c:v>
                </c:pt>
                <c:pt idx="340">
                  <c:v>8500000</c:v>
                </c:pt>
                <c:pt idx="341">
                  <c:v>8525000</c:v>
                </c:pt>
                <c:pt idx="342">
                  <c:v>8550000</c:v>
                </c:pt>
                <c:pt idx="343">
                  <c:v>8575000</c:v>
                </c:pt>
                <c:pt idx="344">
                  <c:v>8600000</c:v>
                </c:pt>
                <c:pt idx="345">
                  <c:v>8625000</c:v>
                </c:pt>
                <c:pt idx="346">
                  <c:v>8650000</c:v>
                </c:pt>
                <c:pt idx="347">
                  <c:v>8675000</c:v>
                </c:pt>
                <c:pt idx="348">
                  <c:v>8700000</c:v>
                </c:pt>
                <c:pt idx="349">
                  <c:v>8725000</c:v>
                </c:pt>
                <c:pt idx="350">
                  <c:v>8750000</c:v>
                </c:pt>
                <c:pt idx="351">
                  <c:v>8775000</c:v>
                </c:pt>
                <c:pt idx="352">
                  <c:v>8800000</c:v>
                </c:pt>
                <c:pt idx="353">
                  <c:v>8825000</c:v>
                </c:pt>
                <c:pt idx="354">
                  <c:v>8850000</c:v>
                </c:pt>
                <c:pt idx="355">
                  <c:v>8875000</c:v>
                </c:pt>
                <c:pt idx="356">
                  <c:v>8900000</c:v>
                </c:pt>
                <c:pt idx="357">
                  <c:v>8925000</c:v>
                </c:pt>
                <c:pt idx="358">
                  <c:v>8950000</c:v>
                </c:pt>
                <c:pt idx="359">
                  <c:v>8975000</c:v>
                </c:pt>
                <c:pt idx="360">
                  <c:v>9000000</c:v>
                </c:pt>
                <c:pt idx="361">
                  <c:v>9025000</c:v>
                </c:pt>
                <c:pt idx="362">
                  <c:v>9050000</c:v>
                </c:pt>
                <c:pt idx="363">
                  <c:v>9075000</c:v>
                </c:pt>
                <c:pt idx="364">
                  <c:v>9100000</c:v>
                </c:pt>
                <c:pt idx="365">
                  <c:v>9125000</c:v>
                </c:pt>
                <c:pt idx="366">
                  <c:v>9150000</c:v>
                </c:pt>
                <c:pt idx="367">
                  <c:v>9175000</c:v>
                </c:pt>
                <c:pt idx="368">
                  <c:v>9200000</c:v>
                </c:pt>
                <c:pt idx="369">
                  <c:v>9225000</c:v>
                </c:pt>
                <c:pt idx="370">
                  <c:v>9250000</c:v>
                </c:pt>
                <c:pt idx="371">
                  <c:v>9275000</c:v>
                </c:pt>
                <c:pt idx="372">
                  <c:v>9300000</c:v>
                </c:pt>
                <c:pt idx="373">
                  <c:v>9325000</c:v>
                </c:pt>
                <c:pt idx="374">
                  <c:v>9350000</c:v>
                </c:pt>
                <c:pt idx="375">
                  <c:v>9375000</c:v>
                </c:pt>
                <c:pt idx="376">
                  <c:v>9400000</c:v>
                </c:pt>
                <c:pt idx="377">
                  <c:v>9425000</c:v>
                </c:pt>
                <c:pt idx="378">
                  <c:v>9450000</c:v>
                </c:pt>
                <c:pt idx="379">
                  <c:v>9475000</c:v>
                </c:pt>
                <c:pt idx="380">
                  <c:v>9500000</c:v>
                </c:pt>
                <c:pt idx="381">
                  <c:v>9525000</c:v>
                </c:pt>
                <c:pt idx="382">
                  <c:v>9550000</c:v>
                </c:pt>
                <c:pt idx="383">
                  <c:v>9575000</c:v>
                </c:pt>
                <c:pt idx="384">
                  <c:v>9600000</c:v>
                </c:pt>
                <c:pt idx="385">
                  <c:v>9625000</c:v>
                </c:pt>
                <c:pt idx="386">
                  <c:v>9650000</c:v>
                </c:pt>
                <c:pt idx="387">
                  <c:v>9675000</c:v>
                </c:pt>
                <c:pt idx="388">
                  <c:v>9700000</c:v>
                </c:pt>
                <c:pt idx="389">
                  <c:v>9725000</c:v>
                </c:pt>
                <c:pt idx="390">
                  <c:v>9750000</c:v>
                </c:pt>
                <c:pt idx="391">
                  <c:v>9775000</c:v>
                </c:pt>
                <c:pt idx="392">
                  <c:v>9800000</c:v>
                </c:pt>
                <c:pt idx="393">
                  <c:v>9825000</c:v>
                </c:pt>
                <c:pt idx="394">
                  <c:v>9850000</c:v>
                </c:pt>
                <c:pt idx="395">
                  <c:v>9875000</c:v>
                </c:pt>
                <c:pt idx="396">
                  <c:v>9900000</c:v>
                </c:pt>
                <c:pt idx="397">
                  <c:v>9925000</c:v>
                </c:pt>
                <c:pt idx="398">
                  <c:v>9950000</c:v>
                </c:pt>
                <c:pt idx="399">
                  <c:v>9975000</c:v>
                </c:pt>
                <c:pt idx="400">
                  <c:v>10000000</c:v>
                </c:pt>
              </c:numCache>
            </c:numRef>
          </c:xVal>
          <c:yVal>
            <c:numRef>
              <c:f>Conducted!$B$2:$B$416</c:f>
              <c:numCache>
                <c:formatCode>0.00E+00</c:formatCode>
                <c:ptCount val="415"/>
                <c:pt idx="0">
                  <c:v>29.672999999999998</c:v>
                </c:pt>
                <c:pt idx="1">
                  <c:v>29.853999999999999</c:v>
                </c:pt>
                <c:pt idx="2">
                  <c:v>29.507000000000001</c:v>
                </c:pt>
                <c:pt idx="3">
                  <c:v>28.36</c:v>
                </c:pt>
                <c:pt idx="4">
                  <c:v>25.603000000000002</c:v>
                </c:pt>
                <c:pt idx="5">
                  <c:v>21.715</c:v>
                </c:pt>
                <c:pt idx="6">
                  <c:v>16.599</c:v>
                </c:pt>
                <c:pt idx="7">
                  <c:v>13.228</c:v>
                </c:pt>
                <c:pt idx="8">
                  <c:v>9.2509999999999994</c:v>
                </c:pt>
                <c:pt idx="9">
                  <c:v>5.9329999999999998</c:v>
                </c:pt>
                <c:pt idx="10">
                  <c:v>4.58</c:v>
                </c:pt>
                <c:pt idx="11">
                  <c:v>1.0249999999999999</c:v>
                </c:pt>
                <c:pt idx="12">
                  <c:v>0.61699999999999999</c:v>
                </c:pt>
                <c:pt idx="13">
                  <c:v>-1.397</c:v>
                </c:pt>
                <c:pt idx="14">
                  <c:v>-3.9929999999999999</c:v>
                </c:pt>
                <c:pt idx="15">
                  <c:v>-3.0840000000000001</c:v>
                </c:pt>
                <c:pt idx="16">
                  <c:v>-6.4969999999999999</c:v>
                </c:pt>
                <c:pt idx="17">
                  <c:v>-5.7990000000000004</c:v>
                </c:pt>
                <c:pt idx="18">
                  <c:v>-7.0570000000000004</c:v>
                </c:pt>
                <c:pt idx="19">
                  <c:v>-9.5269999999999992</c:v>
                </c:pt>
                <c:pt idx="20">
                  <c:v>-7.5549999999999997</c:v>
                </c:pt>
                <c:pt idx="21">
                  <c:v>-11.238</c:v>
                </c:pt>
                <c:pt idx="22">
                  <c:v>-10.092000000000001</c:v>
                </c:pt>
                <c:pt idx="23">
                  <c:v>-10.827999999999999</c:v>
                </c:pt>
                <c:pt idx="24">
                  <c:v>-13.608000000000001</c:v>
                </c:pt>
                <c:pt idx="25">
                  <c:v>-10.635999999999999</c:v>
                </c:pt>
                <c:pt idx="26">
                  <c:v>-14.534000000000001</c:v>
                </c:pt>
                <c:pt idx="27">
                  <c:v>-13.154</c:v>
                </c:pt>
                <c:pt idx="28">
                  <c:v>-13.329000000000001</c:v>
                </c:pt>
                <c:pt idx="29">
                  <c:v>-16.32</c:v>
                </c:pt>
                <c:pt idx="30">
                  <c:v>-12.991</c:v>
                </c:pt>
                <c:pt idx="31">
                  <c:v>-16.762</c:v>
                </c:pt>
                <c:pt idx="32">
                  <c:v>-15.22</c:v>
                </c:pt>
                <c:pt idx="33">
                  <c:v>-15.186</c:v>
                </c:pt>
                <c:pt idx="34">
                  <c:v>-18.247</c:v>
                </c:pt>
                <c:pt idx="35">
                  <c:v>-14.571</c:v>
                </c:pt>
                <c:pt idx="36">
                  <c:v>-18.094999999999999</c:v>
                </c:pt>
                <c:pt idx="37">
                  <c:v>-16.388999999999999</c:v>
                </c:pt>
                <c:pt idx="38">
                  <c:v>-16.338000000000001</c:v>
                </c:pt>
                <c:pt idx="39">
                  <c:v>-19.486999999999998</c:v>
                </c:pt>
                <c:pt idx="40">
                  <c:v>-15.211</c:v>
                </c:pt>
                <c:pt idx="41">
                  <c:v>-18.760000000000002</c:v>
                </c:pt>
                <c:pt idx="42">
                  <c:v>-17.530999999999999</c:v>
                </c:pt>
                <c:pt idx="43">
                  <c:v>-17.260000000000002</c:v>
                </c:pt>
                <c:pt idx="44">
                  <c:v>-19.803999999999998</c:v>
                </c:pt>
                <c:pt idx="45">
                  <c:v>-16.123000000000001</c:v>
                </c:pt>
                <c:pt idx="46">
                  <c:v>-19.373999999999999</c:v>
                </c:pt>
                <c:pt idx="47">
                  <c:v>-18.271000000000001</c:v>
                </c:pt>
                <c:pt idx="48">
                  <c:v>-17.498000000000001</c:v>
                </c:pt>
                <c:pt idx="49">
                  <c:v>-20.74</c:v>
                </c:pt>
                <c:pt idx="50">
                  <c:v>-16.808</c:v>
                </c:pt>
                <c:pt idx="51">
                  <c:v>-19.986000000000001</c:v>
                </c:pt>
                <c:pt idx="52">
                  <c:v>-19.021000000000001</c:v>
                </c:pt>
                <c:pt idx="53">
                  <c:v>-17.952999999999999</c:v>
                </c:pt>
                <c:pt idx="54">
                  <c:v>-21.228000000000002</c:v>
                </c:pt>
                <c:pt idx="55">
                  <c:v>-17.265999999999998</c:v>
                </c:pt>
                <c:pt idx="56">
                  <c:v>-20.350000000000001</c:v>
                </c:pt>
                <c:pt idx="57">
                  <c:v>-19.120999999999999</c:v>
                </c:pt>
                <c:pt idx="58">
                  <c:v>-18.436</c:v>
                </c:pt>
                <c:pt idx="59">
                  <c:v>-21.707999999999998</c:v>
                </c:pt>
                <c:pt idx="60">
                  <c:v>-17.652999999999999</c:v>
                </c:pt>
                <c:pt idx="61">
                  <c:v>-20.841999999999999</c:v>
                </c:pt>
                <c:pt idx="62">
                  <c:v>-19.899999999999999</c:v>
                </c:pt>
                <c:pt idx="63">
                  <c:v>-18.995000000000001</c:v>
                </c:pt>
                <c:pt idx="64">
                  <c:v>-22.042000000000002</c:v>
                </c:pt>
                <c:pt idx="65">
                  <c:v>-18.259</c:v>
                </c:pt>
                <c:pt idx="66">
                  <c:v>-21.327000000000002</c:v>
                </c:pt>
                <c:pt idx="67">
                  <c:v>-20.465</c:v>
                </c:pt>
                <c:pt idx="68">
                  <c:v>-19.64</c:v>
                </c:pt>
                <c:pt idx="69">
                  <c:v>-22.504999999999999</c:v>
                </c:pt>
                <c:pt idx="70">
                  <c:v>-18.786999999999999</c:v>
                </c:pt>
                <c:pt idx="71">
                  <c:v>-21.76</c:v>
                </c:pt>
                <c:pt idx="72">
                  <c:v>-20.882999999999999</c:v>
                </c:pt>
                <c:pt idx="73">
                  <c:v>-20.029</c:v>
                </c:pt>
                <c:pt idx="74">
                  <c:v>-22.436</c:v>
                </c:pt>
                <c:pt idx="75">
                  <c:v>-19.184000000000001</c:v>
                </c:pt>
                <c:pt idx="76">
                  <c:v>-21.861999999999998</c:v>
                </c:pt>
                <c:pt idx="77">
                  <c:v>-21.09</c:v>
                </c:pt>
                <c:pt idx="78">
                  <c:v>-20.29</c:v>
                </c:pt>
                <c:pt idx="79">
                  <c:v>-23.138000000000002</c:v>
                </c:pt>
                <c:pt idx="80">
                  <c:v>-19.771999999999998</c:v>
                </c:pt>
                <c:pt idx="81">
                  <c:v>-22.393999999999998</c:v>
                </c:pt>
                <c:pt idx="82">
                  <c:v>-21.481999999999999</c:v>
                </c:pt>
                <c:pt idx="83">
                  <c:v>-20.524000000000001</c:v>
                </c:pt>
                <c:pt idx="84">
                  <c:v>-23.786000000000001</c:v>
                </c:pt>
                <c:pt idx="85">
                  <c:v>-20.390999999999998</c:v>
                </c:pt>
                <c:pt idx="86">
                  <c:v>-22.49</c:v>
                </c:pt>
                <c:pt idx="87">
                  <c:v>-21.843</c:v>
                </c:pt>
                <c:pt idx="88">
                  <c:v>-20.898</c:v>
                </c:pt>
                <c:pt idx="89">
                  <c:v>-23.838999999999999</c:v>
                </c:pt>
                <c:pt idx="90">
                  <c:v>-20.844999999999999</c:v>
                </c:pt>
                <c:pt idx="91">
                  <c:v>-23.175000000000001</c:v>
                </c:pt>
                <c:pt idx="92">
                  <c:v>-22.1</c:v>
                </c:pt>
                <c:pt idx="93">
                  <c:v>-21.231999999999999</c:v>
                </c:pt>
                <c:pt idx="94">
                  <c:v>-24.280999999999999</c:v>
                </c:pt>
                <c:pt idx="95">
                  <c:v>-20.798999999999999</c:v>
                </c:pt>
                <c:pt idx="96">
                  <c:v>-23.687000000000001</c:v>
                </c:pt>
                <c:pt idx="97">
                  <c:v>-22.884</c:v>
                </c:pt>
                <c:pt idx="98">
                  <c:v>-22.029</c:v>
                </c:pt>
                <c:pt idx="99">
                  <c:v>-25.001999999999999</c:v>
                </c:pt>
                <c:pt idx="100">
                  <c:v>-21.780999999999999</c:v>
                </c:pt>
                <c:pt idx="101">
                  <c:v>-23.718</c:v>
                </c:pt>
                <c:pt idx="102">
                  <c:v>-23.062000000000001</c:v>
                </c:pt>
                <c:pt idx="103">
                  <c:v>-22.138999999999999</c:v>
                </c:pt>
                <c:pt idx="104">
                  <c:v>-24.850999999999999</c:v>
                </c:pt>
                <c:pt idx="105">
                  <c:v>-21.594999999999999</c:v>
                </c:pt>
                <c:pt idx="106">
                  <c:v>-24.119</c:v>
                </c:pt>
                <c:pt idx="107">
                  <c:v>-23.614000000000001</c:v>
                </c:pt>
                <c:pt idx="108">
                  <c:v>-22.669</c:v>
                </c:pt>
                <c:pt idx="109">
                  <c:v>-25.524999999999999</c:v>
                </c:pt>
                <c:pt idx="110">
                  <c:v>-22.155000000000001</c:v>
                </c:pt>
                <c:pt idx="111">
                  <c:v>-24.233000000000001</c:v>
                </c:pt>
                <c:pt idx="112">
                  <c:v>-24.053999999999998</c:v>
                </c:pt>
                <c:pt idx="113">
                  <c:v>-22.821999999999999</c:v>
                </c:pt>
                <c:pt idx="114">
                  <c:v>-25.588999999999999</c:v>
                </c:pt>
                <c:pt idx="115">
                  <c:v>-22.344999999999999</c:v>
                </c:pt>
                <c:pt idx="116">
                  <c:v>-24.594000000000001</c:v>
                </c:pt>
                <c:pt idx="117">
                  <c:v>-24.498000000000001</c:v>
                </c:pt>
                <c:pt idx="118">
                  <c:v>-22.943000000000001</c:v>
                </c:pt>
                <c:pt idx="119">
                  <c:v>-26.093</c:v>
                </c:pt>
                <c:pt idx="120">
                  <c:v>-23.058</c:v>
                </c:pt>
                <c:pt idx="121">
                  <c:v>-25.09</c:v>
                </c:pt>
                <c:pt idx="122">
                  <c:v>-24.533000000000001</c:v>
                </c:pt>
                <c:pt idx="123">
                  <c:v>-23.446000000000002</c:v>
                </c:pt>
                <c:pt idx="124">
                  <c:v>-26.303000000000001</c:v>
                </c:pt>
                <c:pt idx="125">
                  <c:v>-23.713999999999999</c:v>
                </c:pt>
                <c:pt idx="126">
                  <c:v>-25.018999999999998</c:v>
                </c:pt>
                <c:pt idx="127">
                  <c:v>-25.088999999999999</c:v>
                </c:pt>
                <c:pt idx="128">
                  <c:v>-23.388000000000002</c:v>
                </c:pt>
                <c:pt idx="129">
                  <c:v>-26.245000000000001</c:v>
                </c:pt>
                <c:pt idx="130">
                  <c:v>-23.497</c:v>
                </c:pt>
                <c:pt idx="131">
                  <c:v>-25.122</c:v>
                </c:pt>
                <c:pt idx="132">
                  <c:v>-25.07</c:v>
                </c:pt>
                <c:pt idx="133">
                  <c:v>-23.943000000000001</c:v>
                </c:pt>
                <c:pt idx="134">
                  <c:v>-26.678999999999998</c:v>
                </c:pt>
                <c:pt idx="135">
                  <c:v>-23.704999999999998</c:v>
                </c:pt>
                <c:pt idx="136">
                  <c:v>-25.277999999999999</c:v>
                </c:pt>
                <c:pt idx="137">
                  <c:v>-25.548999999999999</c:v>
                </c:pt>
                <c:pt idx="138">
                  <c:v>-23.965</c:v>
                </c:pt>
                <c:pt idx="139">
                  <c:v>-26.606999999999999</c:v>
                </c:pt>
                <c:pt idx="140">
                  <c:v>-24.12</c:v>
                </c:pt>
                <c:pt idx="141">
                  <c:v>-26.167999999999999</c:v>
                </c:pt>
                <c:pt idx="142">
                  <c:v>-25.779</c:v>
                </c:pt>
                <c:pt idx="143">
                  <c:v>-24.148</c:v>
                </c:pt>
                <c:pt idx="144">
                  <c:v>-27.292000000000002</c:v>
                </c:pt>
                <c:pt idx="145">
                  <c:v>-24.824000000000002</c:v>
                </c:pt>
                <c:pt idx="146">
                  <c:v>-25.402999999999999</c:v>
                </c:pt>
                <c:pt idx="147">
                  <c:v>-25.917999999999999</c:v>
                </c:pt>
                <c:pt idx="148">
                  <c:v>-24.704000000000001</c:v>
                </c:pt>
                <c:pt idx="149">
                  <c:v>-27.204999999999998</c:v>
                </c:pt>
                <c:pt idx="150">
                  <c:v>-24.707999999999998</c:v>
                </c:pt>
                <c:pt idx="151">
                  <c:v>-26.231999999999999</c:v>
                </c:pt>
                <c:pt idx="152">
                  <c:v>-26.42</c:v>
                </c:pt>
                <c:pt idx="153">
                  <c:v>-24.489000000000001</c:v>
                </c:pt>
                <c:pt idx="154">
                  <c:v>-27.181999999999999</c:v>
                </c:pt>
                <c:pt idx="155">
                  <c:v>-24.922999999999998</c:v>
                </c:pt>
                <c:pt idx="156">
                  <c:v>-26.045000000000002</c:v>
                </c:pt>
                <c:pt idx="157">
                  <c:v>-26.666</c:v>
                </c:pt>
                <c:pt idx="158">
                  <c:v>-25.033999999999999</c:v>
                </c:pt>
                <c:pt idx="159">
                  <c:v>-27.484999999999999</c:v>
                </c:pt>
                <c:pt idx="160">
                  <c:v>-25.138000000000002</c:v>
                </c:pt>
                <c:pt idx="161">
                  <c:v>-25.864000000000001</c:v>
                </c:pt>
                <c:pt idx="162">
                  <c:v>-27.145</c:v>
                </c:pt>
                <c:pt idx="163">
                  <c:v>-24.716000000000001</c:v>
                </c:pt>
                <c:pt idx="164">
                  <c:v>-27.251999999999999</c:v>
                </c:pt>
                <c:pt idx="165">
                  <c:v>-25.376000000000001</c:v>
                </c:pt>
                <c:pt idx="166">
                  <c:v>-25.84</c:v>
                </c:pt>
                <c:pt idx="167">
                  <c:v>-27.231999999999999</c:v>
                </c:pt>
                <c:pt idx="168">
                  <c:v>-25.058</c:v>
                </c:pt>
                <c:pt idx="169">
                  <c:v>-27.776</c:v>
                </c:pt>
                <c:pt idx="170">
                  <c:v>-25.422999999999998</c:v>
                </c:pt>
                <c:pt idx="171">
                  <c:v>-26.155000000000001</c:v>
                </c:pt>
                <c:pt idx="172">
                  <c:v>-27.297000000000001</c:v>
                </c:pt>
                <c:pt idx="173">
                  <c:v>-25.026</c:v>
                </c:pt>
                <c:pt idx="174">
                  <c:v>-27.704999999999998</c:v>
                </c:pt>
                <c:pt idx="175">
                  <c:v>-25.597000000000001</c:v>
                </c:pt>
                <c:pt idx="176">
                  <c:v>-26.427</c:v>
                </c:pt>
                <c:pt idx="177">
                  <c:v>-27.664999999999999</c:v>
                </c:pt>
                <c:pt idx="178">
                  <c:v>-25.116</c:v>
                </c:pt>
                <c:pt idx="179">
                  <c:v>-27.608000000000001</c:v>
                </c:pt>
                <c:pt idx="180">
                  <c:v>-25.722999999999999</c:v>
                </c:pt>
                <c:pt idx="181">
                  <c:v>-26.338000000000001</c:v>
                </c:pt>
                <c:pt idx="182">
                  <c:v>-27.492000000000001</c:v>
                </c:pt>
                <c:pt idx="183">
                  <c:v>-25.181999999999999</c:v>
                </c:pt>
                <c:pt idx="184">
                  <c:v>-27.629000000000001</c:v>
                </c:pt>
                <c:pt idx="185">
                  <c:v>-26.321999999999999</c:v>
                </c:pt>
                <c:pt idx="186">
                  <c:v>-26.509</c:v>
                </c:pt>
                <c:pt idx="187">
                  <c:v>-28.053000000000001</c:v>
                </c:pt>
                <c:pt idx="188">
                  <c:v>-25.140999999999998</c:v>
                </c:pt>
                <c:pt idx="189">
                  <c:v>-27.859000000000002</c:v>
                </c:pt>
                <c:pt idx="190">
                  <c:v>-25.974</c:v>
                </c:pt>
                <c:pt idx="191">
                  <c:v>-26.347999999999999</c:v>
                </c:pt>
                <c:pt idx="192">
                  <c:v>-28.026</c:v>
                </c:pt>
                <c:pt idx="193">
                  <c:v>-25.341999999999999</c:v>
                </c:pt>
                <c:pt idx="194">
                  <c:v>-27.475000000000001</c:v>
                </c:pt>
                <c:pt idx="195">
                  <c:v>-26.158000000000001</c:v>
                </c:pt>
                <c:pt idx="196">
                  <c:v>-26.4</c:v>
                </c:pt>
                <c:pt idx="197">
                  <c:v>-27.795000000000002</c:v>
                </c:pt>
                <c:pt idx="198">
                  <c:v>-25.536999999999999</c:v>
                </c:pt>
                <c:pt idx="199">
                  <c:v>-27.789000000000001</c:v>
                </c:pt>
                <c:pt idx="200">
                  <c:v>-26.462</c:v>
                </c:pt>
                <c:pt idx="201">
                  <c:v>-26.524999999999999</c:v>
                </c:pt>
                <c:pt idx="202">
                  <c:v>-28.071000000000002</c:v>
                </c:pt>
                <c:pt idx="203">
                  <c:v>-25.384</c:v>
                </c:pt>
                <c:pt idx="204">
                  <c:v>-28.01</c:v>
                </c:pt>
                <c:pt idx="205">
                  <c:v>-26.553000000000001</c:v>
                </c:pt>
                <c:pt idx="206">
                  <c:v>-26.565999999999999</c:v>
                </c:pt>
                <c:pt idx="207">
                  <c:v>-28.353999999999999</c:v>
                </c:pt>
                <c:pt idx="208">
                  <c:v>-25.834</c:v>
                </c:pt>
                <c:pt idx="209">
                  <c:v>-28.366</c:v>
                </c:pt>
                <c:pt idx="210">
                  <c:v>-26.446000000000002</c:v>
                </c:pt>
                <c:pt idx="211">
                  <c:v>-26.395</c:v>
                </c:pt>
                <c:pt idx="212">
                  <c:v>-28.6</c:v>
                </c:pt>
                <c:pt idx="213">
                  <c:v>-25.945</c:v>
                </c:pt>
                <c:pt idx="214">
                  <c:v>-28.317</c:v>
                </c:pt>
                <c:pt idx="215">
                  <c:v>-26.905000000000001</c:v>
                </c:pt>
                <c:pt idx="216">
                  <c:v>-27.029</c:v>
                </c:pt>
                <c:pt idx="217">
                  <c:v>-28.63</c:v>
                </c:pt>
                <c:pt idx="218">
                  <c:v>-26.077000000000002</c:v>
                </c:pt>
                <c:pt idx="219">
                  <c:v>-28.82</c:v>
                </c:pt>
                <c:pt idx="220">
                  <c:v>-27.216999999999999</c:v>
                </c:pt>
                <c:pt idx="221">
                  <c:v>-27.015999999999998</c:v>
                </c:pt>
                <c:pt idx="222">
                  <c:v>-28.802</c:v>
                </c:pt>
                <c:pt idx="223">
                  <c:v>-26.321999999999999</c:v>
                </c:pt>
                <c:pt idx="224">
                  <c:v>-28.161000000000001</c:v>
                </c:pt>
                <c:pt idx="225">
                  <c:v>-27.332000000000001</c:v>
                </c:pt>
                <c:pt idx="226">
                  <c:v>-27.300999999999998</c:v>
                </c:pt>
                <c:pt idx="227">
                  <c:v>-28.917000000000002</c:v>
                </c:pt>
                <c:pt idx="228">
                  <c:v>-26.071000000000002</c:v>
                </c:pt>
                <c:pt idx="229">
                  <c:v>-28.242000000000001</c:v>
                </c:pt>
                <c:pt idx="230">
                  <c:v>-27.29</c:v>
                </c:pt>
                <c:pt idx="231">
                  <c:v>-27.497</c:v>
                </c:pt>
                <c:pt idx="232">
                  <c:v>-28.779</c:v>
                </c:pt>
                <c:pt idx="233">
                  <c:v>-26.164000000000001</c:v>
                </c:pt>
                <c:pt idx="234">
                  <c:v>-28.667999999999999</c:v>
                </c:pt>
                <c:pt idx="235">
                  <c:v>-27.443000000000001</c:v>
                </c:pt>
                <c:pt idx="236">
                  <c:v>-27.466999999999999</c:v>
                </c:pt>
                <c:pt idx="237">
                  <c:v>-29.119</c:v>
                </c:pt>
                <c:pt idx="238">
                  <c:v>-26.911000000000001</c:v>
                </c:pt>
                <c:pt idx="239">
                  <c:v>-28.734000000000002</c:v>
                </c:pt>
                <c:pt idx="240">
                  <c:v>-27.436</c:v>
                </c:pt>
                <c:pt idx="241">
                  <c:v>-27.635999999999999</c:v>
                </c:pt>
                <c:pt idx="242">
                  <c:v>-29.472000000000001</c:v>
                </c:pt>
                <c:pt idx="243">
                  <c:v>-26.928000000000001</c:v>
                </c:pt>
                <c:pt idx="244">
                  <c:v>-28.782</c:v>
                </c:pt>
                <c:pt idx="245">
                  <c:v>-27.667999999999999</c:v>
                </c:pt>
                <c:pt idx="246">
                  <c:v>-27.649000000000001</c:v>
                </c:pt>
                <c:pt idx="247">
                  <c:v>-29.416</c:v>
                </c:pt>
                <c:pt idx="248">
                  <c:v>-26.823</c:v>
                </c:pt>
                <c:pt idx="249">
                  <c:v>-29.036999999999999</c:v>
                </c:pt>
                <c:pt idx="250">
                  <c:v>-28.449000000000002</c:v>
                </c:pt>
                <c:pt idx="251">
                  <c:v>-27.763000000000002</c:v>
                </c:pt>
                <c:pt idx="252">
                  <c:v>-30.009</c:v>
                </c:pt>
                <c:pt idx="253">
                  <c:v>-27.204999999999998</c:v>
                </c:pt>
                <c:pt idx="254">
                  <c:v>-28.957000000000001</c:v>
                </c:pt>
                <c:pt idx="255">
                  <c:v>-28.547000000000001</c:v>
                </c:pt>
                <c:pt idx="256">
                  <c:v>-28.042999999999999</c:v>
                </c:pt>
                <c:pt idx="257">
                  <c:v>-29.79</c:v>
                </c:pt>
                <c:pt idx="258">
                  <c:v>-27.55</c:v>
                </c:pt>
                <c:pt idx="259">
                  <c:v>-28.97</c:v>
                </c:pt>
                <c:pt idx="260">
                  <c:v>-28.576000000000001</c:v>
                </c:pt>
                <c:pt idx="261">
                  <c:v>-27.853999999999999</c:v>
                </c:pt>
                <c:pt idx="262">
                  <c:v>-29.95</c:v>
                </c:pt>
                <c:pt idx="263">
                  <c:v>-27.303999999999998</c:v>
                </c:pt>
                <c:pt idx="264">
                  <c:v>-29.125</c:v>
                </c:pt>
                <c:pt idx="265">
                  <c:v>-28.256</c:v>
                </c:pt>
                <c:pt idx="266">
                  <c:v>-28.372</c:v>
                </c:pt>
                <c:pt idx="267">
                  <c:v>-30.119</c:v>
                </c:pt>
                <c:pt idx="268">
                  <c:v>-27.838999999999999</c:v>
                </c:pt>
                <c:pt idx="269">
                  <c:v>-29.495000000000001</c:v>
                </c:pt>
                <c:pt idx="270">
                  <c:v>-28.710999999999999</c:v>
                </c:pt>
                <c:pt idx="271">
                  <c:v>-28.172999999999998</c:v>
                </c:pt>
                <c:pt idx="272">
                  <c:v>-30.065000000000001</c:v>
                </c:pt>
                <c:pt idx="273">
                  <c:v>-27.585999999999999</c:v>
                </c:pt>
                <c:pt idx="274">
                  <c:v>-29.106000000000002</c:v>
                </c:pt>
                <c:pt idx="275">
                  <c:v>-28.863</c:v>
                </c:pt>
                <c:pt idx="276">
                  <c:v>-28.655999999999999</c:v>
                </c:pt>
                <c:pt idx="277">
                  <c:v>-30.59</c:v>
                </c:pt>
                <c:pt idx="278">
                  <c:v>-28.056999999999999</c:v>
                </c:pt>
                <c:pt idx="279">
                  <c:v>-29.847999999999999</c:v>
                </c:pt>
                <c:pt idx="280">
                  <c:v>-29.094000000000001</c:v>
                </c:pt>
                <c:pt idx="281">
                  <c:v>-28.504000000000001</c:v>
                </c:pt>
                <c:pt idx="282">
                  <c:v>-30.614000000000001</c:v>
                </c:pt>
                <c:pt idx="283">
                  <c:v>-28.122</c:v>
                </c:pt>
                <c:pt idx="284">
                  <c:v>-29.466000000000001</c:v>
                </c:pt>
                <c:pt idx="285">
                  <c:v>-29.187000000000001</c:v>
                </c:pt>
                <c:pt idx="286">
                  <c:v>-28.927</c:v>
                </c:pt>
                <c:pt idx="287">
                  <c:v>-30.247</c:v>
                </c:pt>
                <c:pt idx="288">
                  <c:v>-28.318999999999999</c:v>
                </c:pt>
                <c:pt idx="289">
                  <c:v>-29.620999999999999</c:v>
                </c:pt>
                <c:pt idx="290">
                  <c:v>-29.202000000000002</c:v>
                </c:pt>
                <c:pt idx="291">
                  <c:v>-28.872</c:v>
                </c:pt>
                <c:pt idx="292">
                  <c:v>-31.044</c:v>
                </c:pt>
                <c:pt idx="293">
                  <c:v>-28.693999999999999</c:v>
                </c:pt>
                <c:pt idx="294">
                  <c:v>-29.768000000000001</c:v>
                </c:pt>
                <c:pt idx="295">
                  <c:v>-29.521000000000001</c:v>
                </c:pt>
                <c:pt idx="296">
                  <c:v>-29.257999999999999</c:v>
                </c:pt>
                <c:pt idx="297">
                  <c:v>-31.02</c:v>
                </c:pt>
                <c:pt idx="298">
                  <c:v>-28.481000000000002</c:v>
                </c:pt>
                <c:pt idx="299">
                  <c:v>-30.382999999999999</c:v>
                </c:pt>
                <c:pt idx="300">
                  <c:v>-29.645</c:v>
                </c:pt>
                <c:pt idx="301">
                  <c:v>-29.164999999999999</c:v>
                </c:pt>
                <c:pt idx="302">
                  <c:v>-30.896999999999998</c:v>
                </c:pt>
                <c:pt idx="303">
                  <c:v>-28.751999999999999</c:v>
                </c:pt>
                <c:pt idx="304">
                  <c:v>-29.861000000000001</c:v>
                </c:pt>
                <c:pt idx="305">
                  <c:v>-29.614999999999998</c:v>
                </c:pt>
                <c:pt idx="306">
                  <c:v>-29.292999999999999</c:v>
                </c:pt>
                <c:pt idx="307">
                  <c:v>-30.614000000000001</c:v>
                </c:pt>
                <c:pt idx="308">
                  <c:v>-28.751999999999999</c:v>
                </c:pt>
                <c:pt idx="309">
                  <c:v>-29.806000000000001</c:v>
                </c:pt>
                <c:pt idx="310">
                  <c:v>-29.670999999999999</c:v>
                </c:pt>
                <c:pt idx="311">
                  <c:v>-29.282</c:v>
                </c:pt>
                <c:pt idx="312">
                  <c:v>-30.98</c:v>
                </c:pt>
                <c:pt idx="313">
                  <c:v>-29.254000000000001</c:v>
                </c:pt>
                <c:pt idx="314">
                  <c:v>-30.2</c:v>
                </c:pt>
                <c:pt idx="315">
                  <c:v>-30.422999999999998</c:v>
                </c:pt>
                <c:pt idx="316">
                  <c:v>-29.222999999999999</c:v>
                </c:pt>
                <c:pt idx="317">
                  <c:v>-30.922000000000001</c:v>
                </c:pt>
                <c:pt idx="318">
                  <c:v>-28.881</c:v>
                </c:pt>
                <c:pt idx="319">
                  <c:v>-30.227</c:v>
                </c:pt>
                <c:pt idx="320">
                  <c:v>-30.527000000000001</c:v>
                </c:pt>
                <c:pt idx="321">
                  <c:v>-29.09</c:v>
                </c:pt>
                <c:pt idx="322">
                  <c:v>-31.123999999999999</c:v>
                </c:pt>
                <c:pt idx="323">
                  <c:v>-29.337</c:v>
                </c:pt>
                <c:pt idx="324">
                  <c:v>-30.317</c:v>
                </c:pt>
                <c:pt idx="325">
                  <c:v>-30.687999999999999</c:v>
                </c:pt>
                <c:pt idx="326">
                  <c:v>-29.454000000000001</c:v>
                </c:pt>
                <c:pt idx="327">
                  <c:v>-31.106999999999999</c:v>
                </c:pt>
                <c:pt idx="328">
                  <c:v>-29.065999999999999</c:v>
                </c:pt>
                <c:pt idx="329">
                  <c:v>-30.425999999999998</c:v>
                </c:pt>
                <c:pt idx="330">
                  <c:v>-30.710999999999999</c:v>
                </c:pt>
                <c:pt idx="331">
                  <c:v>-29.448</c:v>
                </c:pt>
                <c:pt idx="332">
                  <c:v>-31.481000000000002</c:v>
                </c:pt>
                <c:pt idx="333">
                  <c:v>-29.771000000000001</c:v>
                </c:pt>
                <c:pt idx="334">
                  <c:v>-30.321999999999999</c:v>
                </c:pt>
                <c:pt idx="335">
                  <c:v>-31.08</c:v>
                </c:pt>
                <c:pt idx="336">
                  <c:v>-29.327999999999999</c:v>
                </c:pt>
                <c:pt idx="337">
                  <c:v>-31.369</c:v>
                </c:pt>
                <c:pt idx="338">
                  <c:v>-29.524000000000001</c:v>
                </c:pt>
                <c:pt idx="339">
                  <c:v>-30.515999999999998</c:v>
                </c:pt>
                <c:pt idx="340">
                  <c:v>-31.053999999999998</c:v>
                </c:pt>
                <c:pt idx="341">
                  <c:v>-29.638999999999999</c:v>
                </c:pt>
                <c:pt idx="342">
                  <c:v>-30.974</c:v>
                </c:pt>
                <c:pt idx="343">
                  <c:v>-29.94</c:v>
                </c:pt>
                <c:pt idx="344">
                  <c:v>-30.698</c:v>
                </c:pt>
                <c:pt idx="345">
                  <c:v>-31.27</c:v>
                </c:pt>
                <c:pt idx="346">
                  <c:v>-29.646999999999998</c:v>
                </c:pt>
                <c:pt idx="347">
                  <c:v>-31.193000000000001</c:v>
                </c:pt>
                <c:pt idx="348">
                  <c:v>-30.193000000000001</c:v>
                </c:pt>
                <c:pt idx="349">
                  <c:v>-30.896000000000001</c:v>
                </c:pt>
                <c:pt idx="350">
                  <c:v>-31.425000000000001</c:v>
                </c:pt>
                <c:pt idx="351">
                  <c:v>-29.692</c:v>
                </c:pt>
                <c:pt idx="352">
                  <c:v>-31.300999999999998</c:v>
                </c:pt>
                <c:pt idx="353">
                  <c:v>-30.4</c:v>
                </c:pt>
                <c:pt idx="354">
                  <c:v>-30.725000000000001</c:v>
                </c:pt>
                <c:pt idx="355">
                  <c:v>-31.373000000000001</c:v>
                </c:pt>
                <c:pt idx="356">
                  <c:v>-29.852</c:v>
                </c:pt>
                <c:pt idx="357">
                  <c:v>-31.712</c:v>
                </c:pt>
                <c:pt idx="358">
                  <c:v>-30.126000000000001</c:v>
                </c:pt>
                <c:pt idx="359">
                  <c:v>-30.466999999999999</c:v>
                </c:pt>
                <c:pt idx="360">
                  <c:v>-31.151</c:v>
                </c:pt>
                <c:pt idx="361">
                  <c:v>-30.004999999999999</c:v>
                </c:pt>
                <c:pt idx="362">
                  <c:v>-31.669</c:v>
                </c:pt>
                <c:pt idx="363">
                  <c:v>-29.724</c:v>
                </c:pt>
                <c:pt idx="364">
                  <c:v>-30.742000000000001</c:v>
                </c:pt>
                <c:pt idx="365">
                  <c:v>-31.29</c:v>
                </c:pt>
                <c:pt idx="366">
                  <c:v>-29.975000000000001</c:v>
                </c:pt>
                <c:pt idx="367">
                  <c:v>-31.646999999999998</c:v>
                </c:pt>
                <c:pt idx="368">
                  <c:v>-30.242000000000001</c:v>
                </c:pt>
                <c:pt idx="369">
                  <c:v>-30.981999999999999</c:v>
                </c:pt>
                <c:pt idx="370">
                  <c:v>-31.933</c:v>
                </c:pt>
                <c:pt idx="371">
                  <c:v>-30.486999999999998</c:v>
                </c:pt>
                <c:pt idx="372">
                  <c:v>-31.797999999999998</c:v>
                </c:pt>
                <c:pt idx="373">
                  <c:v>-30.565999999999999</c:v>
                </c:pt>
                <c:pt idx="374">
                  <c:v>-30.853000000000002</c:v>
                </c:pt>
                <c:pt idx="375">
                  <c:v>-32.121000000000002</c:v>
                </c:pt>
                <c:pt idx="376">
                  <c:v>-30.06</c:v>
                </c:pt>
                <c:pt idx="377">
                  <c:v>-31.375</c:v>
                </c:pt>
                <c:pt idx="378">
                  <c:v>-30.402999999999999</c:v>
                </c:pt>
                <c:pt idx="379">
                  <c:v>-31.175999999999998</c:v>
                </c:pt>
                <c:pt idx="380">
                  <c:v>-32.146000000000001</c:v>
                </c:pt>
                <c:pt idx="381">
                  <c:v>-30.367000000000001</c:v>
                </c:pt>
                <c:pt idx="382">
                  <c:v>-31.960999999999999</c:v>
                </c:pt>
                <c:pt idx="383">
                  <c:v>-30.413</c:v>
                </c:pt>
                <c:pt idx="384">
                  <c:v>-31.05</c:v>
                </c:pt>
                <c:pt idx="385">
                  <c:v>-31.917999999999999</c:v>
                </c:pt>
                <c:pt idx="386">
                  <c:v>-30.745000000000001</c:v>
                </c:pt>
                <c:pt idx="387">
                  <c:v>-31.866</c:v>
                </c:pt>
                <c:pt idx="388">
                  <c:v>-31.06</c:v>
                </c:pt>
                <c:pt idx="389">
                  <c:v>-31.347999999999999</c:v>
                </c:pt>
                <c:pt idx="390">
                  <c:v>-32.506</c:v>
                </c:pt>
                <c:pt idx="391">
                  <c:v>-30.408000000000001</c:v>
                </c:pt>
                <c:pt idx="392">
                  <c:v>-32.933</c:v>
                </c:pt>
                <c:pt idx="393">
                  <c:v>-30.85</c:v>
                </c:pt>
                <c:pt idx="394">
                  <c:v>-31.132000000000001</c:v>
                </c:pt>
                <c:pt idx="395">
                  <c:v>-32.622999999999998</c:v>
                </c:pt>
                <c:pt idx="396">
                  <c:v>-30.663</c:v>
                </c:pt>
                <c:pt idx="397">
                  <c:v>-32.131</c:v>
                </c:pt>
                <c:pt idx="398">
                  <c:v>-30.603000000000002</c:v>
                </c:pt>
                <c:pt idx="399">
                  <c:v>-31.405000000000001</c:v>
                </c:pt>
                <c:pt idx="400">
                  <c:v>-32.415999999999997</c:v>
                </c:pt>
              </c:numCache>
            </c:numRef>
          </c:yVal>
          <c:smooth val="0"/>
        </c:ser>
        <c:ser>
          <c:idx val="1"/>
          <c:order val="1"/>
          <c:tx>
            <c:strRef>
              <c:f>Conducted!$C$1</c:f>
              <c:strCache>
                <c:ptCount val="1"/>
                <c:pt idx="0">
                  <c:v>10/20</c:v>
                </c:pt>
              </c:strCache>
            </c:strRef>
          </c:tx>
          <c:marker>
            <c:symbol val="none"/>
          </c:marker>
          <c:xVal>
            <c:numRef>
              <c:f>Conducted!$A$2:$A$416</c:f>
              <c:numCache>
                <c:formatCode>General</c:formatCode>
                <c:ptCount val="415"/>
                <c:pt idx="0">
                  <c:v>0</c:v>
                </c:pt>
                <c:pt idx="1">
                  <c:v>25000</c:v>
                </c:pt>
                <c:pt idx="2">
                  <c:v>50000</c:v>
                </c:pt>
                <c:pt idx="3">
                  <c:v>75000</c:v>
                </c:pt>
                <c:pt idx="4">
                  <c:v>100000</c:v>
                </c:pt>
                <c:pt idx="5">
                  <c:v>125000</c:v>
                </c:pt>
                <c:pt idx="6">
                  <c:v>150000</c:v>
                </c:pt>
                <c:pt idx="7">
                  <c:v>175000</c:v>
                </c:pt>
                <c:pt idx="8">
                  <c:v>200000</c:v>
                </c:pt>
                <c:pt idx="9">
                  <c:v>225000</c:v>
                </c:pt>
                <c:pt idx="10">
                  <c:v>250000</c:v>
                </c:pt>
                <c:pt idx="11">
                  <c:v>275000</c:v>
                </c:pt>
                <c:pt idx="12">
                  <c:v>300000</c:v>
                </c:pt>
                <c:pt idx="13">
                  <c:v>325000</c:v>
                </c:pt>
                <c:pt idx="14">
                  <c:v>350000</c:v>
                </c:pt>
                <c:pt idx="15">
                  <c:v>375000</c:v>
                </c:pt>
                <c:pt idx="16">
                  <c:v>400000</c:v>
                </c:pt>
                <c:pt idx="17">
                  <c:v>425000</c:v>
                </c:pt>
                <c:pt idx="18">
                  <c:v>450000</c:v>
                </c:pt>
                <c:pt idx="19">
                  <c:v>475000</c:v>
                </c:pt>
                <c:pt idx="20">
                  <c:v>500000</c:v>
                </c:pt>
                <c:pt idx="21">
                  <c:v>525000</c:v>
                </c:pt>
                <c:pt idx="22">
                  <c:v>550000</c:v>
                </c:pt>
                <c:pt idx="23">
                  <c:v>575000</c:v>
                </c:pt>
                <c:pt idx="24">
                  <c:v>600000</c:v>
                </c:pt>
                <c:pt idx="25">
                  <c:v>625000</c:v>
                </c:pt>
                <c:pt idx="26">
                  <c:v>650000</c:v>
                </c:pt>
                <c:pt idx="27">
                  <c:v>675000</c:v>
                </c:pt>
                <c:pt idx="28">
                  <c:v>700000</c:v>
                </c:pt>
                <c:pt idx="29">
                  <c:v>725000</c:v>
                </c:pt>
                <c:pt idx="30">
                  <c:v>750000</c:v>
                </c:pt>
                <c:pt idx="31">
                  <c:v>775000</c:v>
                </c:pt>
                <c:pt idx="32">
                  <c:v>800000</c:v>
                </c:pt>
                <c:pt idx="33">
                  <c:v>825000</c:v>
                </c:pt>
                <c:pt idx="34">
                  <c:v>850000</c:v>
                </c:pt>
                <c:pt idx="35">
                  <c:v>875000</c:v>
                </c:pt>
                <c:pt idx="36">
                  <c:v>900000</c:v>
                </c:pt>
                <c:pt idx="37">
                  <c:v>925000</c:v>
                </c:pt>
                <c:pt idx="38">
                  <c:v>950000</c:v>
                </c:pt>
                <c:pt idx="39">
                  <c:v>975000</c:v>
                </c:pt>
                <c:pt idx="40">
                  <c:v>1000000</c:v>
                </c:pt>
                <c:pt idx="41">
                  <c:v>1025000</c:v>
                </c:pt>
                <c:pt idx="42">
                  <c:v>1050000</c:v>
                </c:pt>
                <c:pt idx="43">
                  <c:v>1075000</c:v>
                </c:pt>
                <c:pt idx="44">
                  <c:v>1100000</c:v>
                </c:pt>
                <c:pt idx="45">
                  <c:v>1125000</c:v>
                </c:pt>
                <c:pt idx="46">
                  <c:v>1150000</c:v>
                </c:pt>
                <c:pt idx="47">
                  <c:v>1175000</c:v>
                </c:pt>
                <c:pt idx="48">
                  <c:v>1200000</c:v>
                </c:pt>
                <c:pt idx="49">
                  <c:v>1225000</c:v>
                </c:pt>
                <c:pt idx="50">
                  <c:v>1250000</c:v>
                </c:pt>
                <c:pt idx="51">
                  <c:v>1275000</c:v>
                </c:pt>
                <c:pt idx="52">
                  <c:v>1300000</c:v>
                </c:pt>
                <c:pt idx="53">
                  <c:v>1325000</c:v>
                </c:pt>
                <c:pt idx="54">
                  <c:v>1350000</c:v>
                </c:pt>
                <c:pt idx="55">
                  <c:v>1375000</c:v>
                </c:pt>
                <c:pt idx="56">
                  <c:v>1400000</c:v>
                </c:pt>
                <c:pt idx="57">
                  <c:v>1425000</c:v>
                </c:pt>
                <c:pt idx="58">
                  <c:v>1450000</c:v>
                </c:pt>
                <c:pt idx="59">
                  <c:v>1475000</c:v>
                </c:pt>
                <c:pt idx="60">
                  <c:v>1500000</c:v>
                </c:pt>
                <c:pt idx="61">
                  <c:v>1525000</c:v>
                </c:pt>
                <c:pt idx="62">
                  <c:v>1550000</c:v>
                </c:pt>
                <c:pt idx="63">
                  <c:v>1575000</c:v>
                </c:pt>
                <c:pt idx="64">
                  <c:v>1600000</c:v>
                </c:pt>
                <c:pt idx="65">
                  <c:v>1625000</c:v>
                </c:pt>
                <c:pt idx="66">
                  <c:v>1650000</c:v>
                </c:pt>
                <c:pt idx="67">
                  <c:v>1675000</c:v>
                </c:pt>
                <c:pt idx="68">
                  <c:v>1700000</c:v>
                </c:pt>
                <c:pt idx="69">
                  <c:v>1725000</c:v>
                </c:pt>
                <c:pt idx="70">
                  <c:v>1750000</c:v>
                </c:pt>
                <c:pt idx="71">
                  <c:v>1775000</c:v>
                </c:pt>
                <c:pt idx="72">
                  <c:v>1800000</c:v>
                </c:pt>
                <c:pt idx="73">
                  <c:v>1825000</c:v>
                </c:pt>
                <c:pt idx="74">
                  <c:v>1850000</c:v>
                </c:pt>
                <c:pt idx="75">
                  <c:v>1875000</c:v>
                </c:pt>
                <c:pt idx="76">
                  <c:v>1900000</c:v>
                </c:pt>
                <c:pt idx="77">
                  <c:v>1925000</c:v>
                </c:pt>
                <c:pt idx="78">
                  <c:v>1950000</c:v>
                </c:pt>
                <c:pt idx="79">
                  <c:v>1975000</c:v>
                </c:pt>
                <c:pt idx="80">
                  <c:v>2000000</c:v>
                </c:pt>
                <c:pt idx="81">
                  <c:v>2025000</c:v>
                </c:pt>
                <c:pt idx="82">
                  <c:v>2050000</c:v>
                </c:pt>
                <c:pt idx="83">
                  <c:v>2075000</c:v>
                </c:pt>
                <c:pt idx="84">
                  <c:v>2100000</c:v>
                </c:pt>
                <c:pt idx="85">
                  <c:v>2125000</c:v>
                </c:pt>
                <c:pt idx="86">
                  <c:v>2150000</c:v>
                </c:pt>
                <c:pt idx="87">
                  <c:v>2175000</c:v>
                </c:pt>
                <c:pt idx="88">
                  <c:v>2200000</c:v>
                </c:pt>
                <c:pt idx="89">
                  <c:v>2225000</c:v>
                </c:pt>
                <c:pt idx="90">
                  <c:v>2250000</c:v>
                </c:pt>
                <c:pt idx="91">
                  <c:v>2275000</c:v>
                </c:pt>
                <c:pt idx="92">
                  <c:v>2300000</c:v>
                </c:pt>
                <c:pt idx="93">
                  <c:v>2325000</c:v>
                </c:pt>
                <c:pt idx="94">
                  <c:v>2350000</c:v>
                </c:pt>
                <c:pt idx="95">
                  <c:v>2375000</c:v>
                </c:pt>
                <c:pt idx="96">
                  <c:v>2400000</c:v>
                </c:pt>
                <c:pt idx="97">
                  <c:v>2425000</c:v>
                </c:pt>
                <c:pt idx="98">
                  <c:v>2450000</c:v>
                </c:pt>
                <c:pt idx="99">
                  <c:v>2475000</c:v>
                </c:pt>
                <c:pt idx="100">
                  <c:v>2500000</c:v>
                </c:pt>
                <c:pt idx="101">
                  <c:v>2525000</c:v>
                </c:pt>
                <c:pt idx="102">
                  <c:v>2550000</c:v>
                </c:pt>
                <c:pt idx="103">
                  <c:v>2575000</c:v>
                </c:pt>
                <c:pt idx="104">
                  <c:v>2600000</c:v>
                </c:pt>
                <c:pt idx="105">
                  <c:v>2625000</c:v>
                </c:pt>
                <c:pt idx="106">
                  <c:v>2650000</c:v>
                </c:pt>
                <c:pt idx="107">
                  <c:v>2675000</c:v>
                </c:pt>
                <c:pt idx="108">
                  <c:v>2700000</c:v>
                </c:pt>
                <c:pt idx="109">
                  <c:v>2725000</c:v>
                </c:pt>
                <c:pt idx="110">
                  <c:v>2750000</c:v>
                </c:pt>
                <c:pt idx="111">
                  <c:v>2775000</c:v>
                </c:pt>
                <c:pt idx="112">
                  <c:v>2800000</c:v>
                </c:pt>
                <c:pt idx="113">
                  <c:v>2825000</c:v>
                </c:pt>
                <c:pt idx="114">
                  <c:v>2850000</c:v>
                </c:pt>
                <c:pt idx="115">
                  <c:v>2875000</c:v>
                </c:pt>
                <c:pt idx="116">
                  <c:v>2900000</c:v>
                </c:pt>
                <c:pt idx="117">
                  <c:v>2925000</c:v>
                </c:pt>
                <c:pt idx="118">
                  <c:v>2950000</c:v>
                </c:pt>
                <c:pt idx="119">
                  <c:v>2975000</c:v>
                </c:pt>
                <c:pt idx="120">
                  <c:v>3000000</c:v>
                </c:pt>
                <c:pt idx="121">
                  <c:v>3025000</c:v>
                </c:pt>
                <c:pt idx="122">
                  <c:v>3050000</c:v>
                </c:pt>
                <c:pt idx="123">
                  <c:v>3075000</c:v>
                </c:pt>
                <c:pt idx="124">
                  <c:v>3100000</c:v>
                </c:pt>
                <c:pt idx="125">
                  <c:v>3125000</c:v>
                </c:pt>
                <c:pt idx="126">
                  <c:v>3150000</c:v>
                </c:pt>
                <c:pt idx="127">
                  <c:v>3175000</c:v>
                </c:pt>
                <c:pt idx="128">
                  <c:v>3200000</c:v>
                </c:pt>
                <c:pt idx="129">
                  <c:v>3225000</c:v>
                </c:pt>
                <c:pt idx="130">
                  <c:v>3250000</c:v>
                </c:pt>
                <c:pt idx="131">
                  <c:v>3275000</c:v>
                </c:pt>
                <c:pt idx="132">
                  <c:v>3300000</c:v>
                </c:pt>
                <c:pt idx="133">
                  <c:v>3325000</c:v>
                </c:pt>
                <c:pt idx="134">
                  <c:v>3350000</c:v>
                </c:pt>
                <c:pt idx="135">
                  <c:v>3375000</c:v>
                </c:pt>
                <c:pt idx="136">
                  <c:v>3400000</c:v>
                </c:pt>
                <c:pt idx="137">
                  <c:v>3425000</c:v>
                </c:pt>
                <c:pt idx="138">
                  <c:v>3450000</c:v>
                </c:pt>
                <c:pt idx="139">
                  <c:v>3475000</c:v>
                </c:pt>
                <c:pt idx="140">
                  <c:v>3500000</c:v>
                </c:pt>
                <c:pt idx="141">
                  <c:v>3525000</c:v>
                </c:pt>
                <c:pt idx="142">
                  <c:v>3550000</c:v>
                </c:pt>
                <c:pt idx="143">
                  <c:v>3575000</c:v>
                </c:pt>
                <c:pt idx="144">
                  <c:v>3600000</c:v>
                </c:pt>
                <c:pt idx="145">
                  <c:v>3625000</c:v>
                </c:pt>
                <c:pt idx="146">
                  <c:v>3650000</c:v>
                </c:pt>
                <c:pt idx="147">
                  <c:v>3675000</c:v>
                </c:pt>
                <c:pt idx="148">
                  <c:v>3700000</c:v>
                </c:pt>
                <c:pt idx="149">
                  <c:v>3725000</c:v>
                </c:pt>
                <c:pt idx="150">
                  <c:v>3750000</c:v>
                </c:pt>
                <c:pt idx="151">
                  <c:v>3775000</c:v>
                </c:pt>
                <c:pt idx="152">
                  <c:v>3800000</c:v>
                </c:pt>
                <c:pt idx="153">
                  <c:v>3825000</c:v>
                </c:pt>
                <c:pt idx="154">
                  <c:v>3850000</c:v>
                </c:pt>
                <c:pt idx="155">
                  <c:v>3875000</c:v>
                </c:pt>
                <c:pt idx="156">
                  <c:v>3900000</c:v>
                </c:pt>
                <c:pt idx="157">
                  <c:v>3925000</c:v>
                </c:pt>
                <c:pt idx="158">
                  <c:v>3950000</c:v>
                </c:pt>
                <c:pt idx="159">
                  <c:v>3975000</c:v>
                </c:pt>
                <c:pt idx="160">
                  <c:v>4000000</c:v>
                </c:pt>
                <c:pt idx="161">
                  <c:v>4025000</c:v>
                </c:pt>
                <c:pt idx="162">
                  <c:v>4050000</c:v>
                </c:pt>
                <c:pt idx="163">
                  <c:v>4075000</c:v>
                </c:pt>
                <c:pt idx="164">
                  <c:v>4100000</c:v>
                </c:pt>
                <c:pt idx="165">
                  <c:v>4125000</c:v>
                </c:pt>
                <c:pt idx="166">
                  <c:v>4150000</c:v>
                </c:pt>
                <c:pt idx="167">
                  <c:v>4175000</c:v>
                </c:pt>
                <c:pt idx="168">
                  <c:v>4200000</c:v>
                </c:pt>
                <c:pt idx="169">
                  <c:v>4225000</c:v>
                </c:pt>
                <c:pt idx="170">
                  <c:v>4250000</c:v>
                </c:pt>
                <c:pt idx="171">
                  <c:v>4275000</c:v>
                </c:pt>
                <c:pt idx="172">
                  <c:v>4300000</c:v>
                </c:pt>
                <c:pt idx="173">
                  <c:v>4325000</c:v>
                </c:pt>
                <c:pt idx="174">
                  <c:v>4350000</c:v>
                </c:pt>
                <c:pt idx="175">
                  <c:v>4375000</c:v>
                </c:pt>
                <c:pt idx="176">
                  <c:v>4400000</c:v>
                </c:pt>
                <c:pt idx="177">
                  <c:v>4425000</c:v>
                </c:pt>
                <c:pt idx="178">
                  <c:v>4450000</c:v>
                </c:pt>
                <c:pt idx="179">
                  <c:v>4475000</c:v>
                </c:pt>
                <c:pt idx="180">
                  <c:v>4500000</c:v>
                </c:pt>
                <c:pt idx="181">
                  <c:v>4525000</c:v>
                </c:pt>
                <c:pt idx="182">
                  <c:v>4550000</c:v>
                </c:pt>
                <c:pt idx="183">
                  <c:v>4575000</c:v>
                </c:pt>
                <c:pt idx="184">
                  <c:v>4600000</c:v>
                </c:pt>
                <c:pt idx="185">
                  <c:v>4625000</c:v>
                </c:pt>
                <c:pt idx="186">
                  <c:v>4650000</c:v>
                </c:pt>
                <c:pt idx="187">
                  <c:v>4675000</c:v>
                </c:pt>
                <c:pt idx="188">
                  <c:v>4700000</c:v>
                </c:pt>
                <c:pt idx="189">
                  <c:v>4725000</c:v>
                </c:pt>
                <c:pt idx="190">
                  <c:v>4750000</c:v>
                </c:pt>
                <c:pt idx="191">
                  <c:v>4775000</c:v>
                </c:pt>
                <c:pt idx="192">
                  <c:v>4800000</c:v>
                </c:pt>
                <c:pt idx="193">
                  <c:v>4825000</c:v>
                </c:pt>
                <c:pt idx="194">
                  <c:v>4850000</c:v>
                </c:pt>
                <c:pt idx="195">
                  <c:v>4875000</c:v>
                </c:pt>
                <c:pt idx="196">
                  <c:v>4900000</c:v>
                </c:pt>
                <c:pt idx="197">
                  <c:v>4925000</c:v>
                </c:pt>
                <c:pt idx="198">
                  <c:v>4950000</c:v>
                </c:pt>
                <c:pt idx="199">
                  <c:v>4975000</c:v>
                </c:pt>
                <c:pt idx="200">
                  <c:v>5000000</c:v>
                </c:pt>
                <c:pt idx="201">
                  <c:v>5025000</c:v>
                </c:pt>
                <c:pt idx="202">
                  <c:v>5050000</c:v>
                </c:pt>
                <c:pt idx="203">
                  <c:v>5075000</c:v>
                </c:pt>
                <c:pt idx="204">
                  <c:v>5100000</c:v>
                </c:pt>
                <c:pt idx="205">
                  <c:v>5125000</c:v>
                </c:pt>
                <c:pt idx="206">
                  <c:v>5150000</c:v>
                </c:pt>
                <c:pt idx="207">
                  <c:v>5175000</c:v>
                </c:pt>
                <c:pt idx="208">
                  <c:v>5200000</c:v>
                </c:pt>
                <c:pt idx="209">
                  <c:v>5225000</c:v>
                </c:pt>
                <c:pt idx="210">
                  <c:v>5250000</c:v>
                </c:pt>
                <c:pt idx="211">
                  <c:v>5275000</c:v>
                </c:pt>
                <c:pt idx="212">
                  <c:v>5300000</c:v>
                </c:pt>
                <c:pt idx="213">
                  <c:v>5325000</c:v>
                </c:pt>
                <c:pt idx="214">
                  <c:v>5350000</c:v>
                </c:pt>
                <c:pt idx="215">
                  <c:v>5375000</c:v>
                </c:pt>
                <c:pt idx="216">
                  <c:v>5400000</c:v>
                </c:pt>
                <c:pt idx="217">
                  <c:v>5425000</c:v>
                </c:pt>
                <c:pt idx="218">
                  <c:v>5450000</c:v>
                </c:pt>
                <c:pt idx="219">
                  <c:v>5475000</c:v>
                </c:pt>
                <c:pt idx="220">
                  <c:v>5500000</c:v>
                </c:pt>
                <c:pt idx="221">
                  <c:v>5525000</c:v>
                </c:pt>
                <c:pt idx="222">
                  <c:v>5550000</c:v>
                </c:pt>
                <c:pt idx="223">
                  <c:v>5575000</c:v>
                </c:pt>
                <c:pt idx="224">
                  <c:v>5600000</c:v>
                </c:pt>
                <c:pt idx="225">
                  <c:v>5625000</c:v>
                </c:pt>
                <c:pt idx="226">
                  <c:v>5650000</c:v>
                </c:pt>
                <c:pt idx="227">
                  <c:v>5675000</c:v>
                </c:pt>
                <c:pt idx="228">
                  <c:v>5700000</c:v>
                </c:pt>
                <c:pt idx="229">
                  <c:v>5725000</c:v>
                </c:pt>
                <c:pt idx="230">
                  <c:v>5750000</c:v>
                </c:pt>
                <c:pt idx="231">
                  <c:v>5775000</c:v>
                </c:pt>
                <c:pt idx="232">
                  <c:v>5800000</c:v>
                </c:pt>
                <c:pt idx="233">
                  <c:v>5825000</c:v>
                </c:pt>
                <c:pt idx="234">
                  <c:v>5850000</c:v>
                </c:pt>
                <c:pt idx="235">
                  <c:v>5875000</c:v>
                </c:pt>
                <c:pt idx="236">
                  <c:v>5900000</c:v>
                </c:pt>
                <c:pt idx="237">
                  <c:v>5925000</c:v>
                </c:pt>
                <c:pt idx="238">
                  <c:v>5950000</c:v>
                </c:pt>
                <c:pt idx="239">
                  <c:v>5975000</c:v>
                </c:pt>
                <c:pt idx="240">
                  <c:v>6000000</c:v>
                </c:pt>
                <c:pt idx="241">
                  <c:v>6025000</c:v>
                </c:pt>
                <c:pt idx="242">
                  <c:v>6050000</c:v>
                </c:pt>
                <c:pt idx="243">
                  <c:v>6075000</c:v>
                </c:pt>
                <c:pt idx="244">
                  <c:v>6100000</c:v>
                </c:pt>
                <c:pt idx="245">
                  <c:v>6125000</c:v>
                </c:pt>
                <c:pt idx="246">
                  <c:v>6150000</c:v>
                </c:pt>
                <c:pt idx="247">
                  <c:v>6175000</c:v>
                </c:pt>
                <c:pt idx="248">
                  <c:v>6200000</c:v>
                </c:pt>
                <c:pt idx="249">
                  <c:v>6225000</c:v>
                </c:pt>
                <c:pt idx="250">
                  <c:v>6250000</c:v>
                </c:pt>
                <c:pt idx="251">
                  <c:v>6275000</c:v>
                </c:pt>
                <c:pt idx="252">
                  <c:v>6300000</c:v>
                </c:pt>
                <c:pt idx="253">
                  <c:v>6325000</c:v>
                </c:pt>
                <c:pt idx="254">
                  <c:v>6350000</c:v>
                </c:pt>
                <c:pt idx="255">
                  <c:v>6375000</c:v>
                </c:pt>
                <c:pt idx="256">
                  <c:v>6400000</c:v>
                </c:pt>
                <c:pt idx="257">
                  <c:v>6425000</c:v>
                </c:pt>
                <c:pt idx="258">
                  <c:v>6450000</c:v>
                </c:pt>
                <c:pt idx="259">
                  <c:v>6475000</c:v>
                </c:pt>
                <c:pt idx="260">
                  <c:v>6500000</c:v>
                </c:pt>
                <c:pt idx="261">
                  <c:v>6525000</c:v>
                </c:pt>
                <c:pt idx="262">
                  <c:v>6550000</c:v>
                </c:pt>
                <c:pt idx="263">
                  <c:v>6575000</c:v>
                </c:pt>
                <c:pt idx="264">
                  <c:v>6600000</c:v>
                </c:pt>
                <c:pt idx="265">
                  <c:v>6625000</c:v>
                </c:pt>
                <c:pt idx="266">
                  <c:v>6650000</c:v>
                </c:pt>
                <c:pt idx="267">
                  <c:v>6675000</c:v>
                </c:pt>
                <c:pt idx="268">
                  <c:v>6700000</c:v>
                </c:pt>
                <c:pt idx="269">
                  <c:v>6725000</c:v>
                </c:pt>
                <c:pt idx="270">
                  <c:v>6750000</c:v>
                </c:pt>
                <c:pt idx="271">
                  <c:v>6775000</c:v>
                </c:pt>
                <c:pt idx="272">
                  <c:v>6800000</c:v>
                </c:pt>
                <c:pt idx="273">
                  <c:v>6825000</c:v>
                </c:pt>
                <c:pt idx="274">
                  <c:v>6850000</c:v>
                </c:pt>
                <c:pt idx="275">
                  <c:v>6875000</c:v>
                </c:pt>
                <c:pt idx="276">
                  <c:v>6900000</c:v>
                </c:pt>
                <c:pt idx="277">
                  <c:v>6925000</c:v>
                </c:pt>
                <c:pt idx="278">
                  <c:v>6950000</c:v>
                </c:pt>
                <c:pt idx="279">
                  <c:v>6975000</c:v>
                </c:pt>
                <c:pt idx="280">
                  <c:v>7000000</c:v>
                </c:pt>
                <c:pt idx="281">
                  <c:v>7025000</c:v>
                </c:pt>
                <c:pt idx="282">
                  <c:v>7050000</c:v>
                </c:pt>
                <c:pt idx="283">
                  <c:v>7075000</c:v>
                </c:pt>
                <c:pt idx="284">
                  <c:v>7100000</c:v>
                </c:pt>
                <c:pt idx="285">
                  <c:v>7125000</c:v>
                </c:pt>
                <c:pt idx="286">
                  <c:v>7150000</c:v>
                </c:pt>
                <c:pt idx="287">
                  <c:v>7175000</c:v>
                </c:pt>
                <c:pt idx="288">
                  <c:v>7200000</c:v>
                </c:pt>
                <c:pt idx="289">
                  <c:v>7225000</c:v>
                </c:pt>
                <c:pt idx="290">
                  <c:v>7250000</c:v>
                </c:pt>
                <c:pt idx="291">
                  <c:v>7275000</c:v>
                </c:pt>
                <c:pt idx="292">
                  <c:v>7300000</c:v>
                </c:pt>
                <c:pt idx="293">
                  <c:v>7325000</c:v>
                </c:pt>
                <c:pt idx="294">
                  <c:v>7350000</c:v>
                </c:pt>
                <c:pt idx="295">
                  <c:v>7375000</c:v>
                </c:pt>
                <c:pt idx="296">
                  <c:v>7400000</c:v>
                </c:pt>
                <c:pt idx="297">
                  <c:v>7425000</c:v>
                </c:pt>
                <c:pt idx="298">
                  <c:v>7450000</c:v>
                </c:pt>
                <c:pt idx="299">
                  <c:v>7475000</c:v>
                </c:pt>
                <c:pt idx="300">
                  <c:v>7500000</c:v>
                </c:pt>
                <c:pt idx="301">
                  <c:v>7525000</c:v>
                </c:pt>
                <c:pt idx="302">
                  <c:v>7550000</c:v>
                </c:pt>
                <c:pt idx="303">
                  <c:v>7575000</c:v>
                </c:pt>
                <c:pt idx="304">
                  <c:v>7600000</c:v>
                </c:pt>
                <c:pt idx="305">
                  <c:v>7625000</c:v>
                </c:pt>
                <c:pt idx="306">
                  <c:v>7650000</c:v>
                </c:pt>
                <c:pt idx="307">
                  <c:v>7675000</c:v>
                </c:pt>
                <c:pt idx="308">
                  <c:v>7700000</c:v>
                </c:pt>
                <c:pt idx="309">
                  <c:v>7725000</c:v>
                </c:pt>
                <c:pt idx="310">
                  <c:v>7750000</c:v>
                </c:pt>
                <c:pt idx="311">
                  <c:v>7775000</c:v>
                </c:pt>
                <c:pt idx="312">
                  <c:v>7800000</c:v>
                </c:pt>
                <c:pt idx="313">
                  <c:v>7825000</c:v>
                </c:pt>
                <c:pt idx="314">
                  <c:v>7850000</c:v>
                </c:pt>
                <c:pt idx="315">
                  <c:v>7875000</c:v>
                </c:pt>
                <c:pt idx="316">
                  <c:v>7900000</c:v>
                </c:pt>
                <c:pt idx="317">
                  <c:v>7925000</c:v>
                </c:pt>
                <c:pt idx="318">
                  <c:v>7950000</c:v>
                </c:pt>
                <c:pt idx="319">
                  <c:v>7975000</c:v>
                </c:pt>
                <c:pt idx="320">
                  <c:v>8000000</c:v>
                </c:pt>
                <c:pt idx="321">
                  <c:v>8025000</c:v>
                </c:pt>
                <c:pt idx="322">
                  <c:v>8050000</c:v>
                </c:pt>
                <c:pt idx="323">
                  <c:v>8075000</c:v>
                </c:pt>
                <c:pt idx="324">
                  <c:v>8100000</c:v>
                </c:pt>
                <c:pt idx="325">
                  <c:v>8125000</c:v>
                </c:pt>
                <c:pt idx="326">
                  <c:v>8150000</c:v>
                </c:pt>
                <c:pt idx="327">
                  <c:v>8175000</c:v>
                </c:pt>
                <c:pt idx="328">
                  <c:v>8200000</c:v>
                </c:pt>
                <c:pt idx="329">
                  <c:v>8225000</c:v>
                </c:pt>
                <c:pt idx="330">
                  <c:v>8250000</c:v>
                </c:pt>
                <c:pt idx="331">
                  <c:v>8275000</c:v>
                </c:pt>
                <c:pt idx="332">
                  <c:v>8300000</c:v>
                </c:pt>
                <c:pt idx="333">
                  <c:v>8325000</c:v>
                </c:pt>
                <c:pt idx="334">
                  <c:v>8350000</c:v>
                </c:pt>
                <c:pt idx="335">
                  <c:v>8375000</c:v>
                </c:pt>
                <c:pt idx="336">
                  <c:v>8400000</c:v>
                </c:pt>
                <c:pt idx="337">
                  <c:v>8425000</c:v>
                </c:pt>
                <c:pt idx="338">
                  <c:v>8450000</c:v>
                </c:pt>
                <c:pt idx="339">
                  <c:v>8475000</c:v>
                </c:pt>
                <c:pt idx="340">
                  <c:v>8500000</c:v>
                </c:pt>
                <c:pt idx="341">
                  <c:v>8525000</c:v>
                </c:pt>
                <c:pt idx="342">
                  <c:v>8550000</c:v>
                </c:pt>
                <c:pt idx="343">
                  <c:v>8575000</c:v>
                </c:pt>
                <c:pt idx="344">
                  <c:v>8600000</c:v>
                </c:pt>
                <c:pt idx="345">
                  <c:v>8625000</c:v>
                </c:pt>
                <c:pt idx="346">
                  <c:v>8650000</c:v>
                </c:pt>
                <c:pt idx="347">
                  <c:v>8675000</c:v>
                </c:pt>
                <c:pt idx="348">
                  <c:v>8700000</c:v>
                </c:pt>
                <c:pt idx="349">
                  <c:v>8725000</c:v>
                </c:pt>
                <c:pt idx="350">
                  <c:v>8750000</c:v>
                </c:pt>
                <c:pt idx="351">
                  <c:v>8775000</c:v>
                </c:pt>
                <c:pt idx="352">
                  <c:v>8800000</c:v>
                </c:pt>
                <c:pt idx="353">
                  <c:v>8825000</c:v>
                </c:pt>
                <c:pt idx="354">
                  <c:v>8850000</c:v>
                </c:pt>
                <c:pt idx="355">
                  <c:v>8875000</c:v>
                </c:pt>
                <c:pt idx="356">
                  <c:v>8900000</c:v>
                </c:pt>
                <c:pt idx="357">
                  <c:v>8925000</c:v>
                </c:pt>
                <c:pt idx="358">
                  <c:v>8950000</c:v>
                </c:pt>
                <c:pt idx="359">
                  <c:v>8975000</c:v>
                </c:pt>
                <c:pt idx="360">
                  <c:v>9000000</c:v>
                </c:pt>
                <c:pt idx="361">
                  <c:v>9025000</c:v>
                </c:pt>
                <c:pt idx="362">
                  <c:v>9050000</c:v>
                </c:pt>
                <c:pt idx="363">
                  <c:v>9075000</c:v>
                </c:pt>
                <c:pt idx="364">
                  <c:v>9100000</c:v>
                </c:pt>
                <c:pt idx="365">
                  <c:v>9125000</c:v>
                </c:pt>
                <c:pt idx="366">
                  <c:v>9150000</c:v>
                </c:pt>
                <c:pt idx="367">
                  <c:v>9175000</c:v>
                </c:pt>
                <c:pt idx="368">
                  <c:v>9200000</c:v>
                </c:pt>
                <c:pt idx="369">
                  <c:v>9225000</c:v>
                </c:pt>
                <c:pt idx="370">
                  <c:v>9250000</c:v>
                </c:pt>
                <c:pt idx="371">
                  <c:v>9275000</c:v>
                </c:pt>
                <c:pt idx="372">
                  <c:v>9300000</c:v>
                </c:pt>
                <c:pt idx="373">
                  <c:v>9325000</c:v>
                </c:pt>
                <c:pt idx="374">
                  <c:v>9350000</c:v>
                </c:pt>
                <c:pt idx="375">
                  <c:v>9375000</c:v>
                </c:pt>
                <c:pt idx="376">
                  <c:v>9400000</c:v>
                </c:pt>
                <c:pt idx="377">
                  <c:v>9425000</c:v>
                </c:pt>
                <c:pt idx="378">
                  <c:v>9450000</c:v>
                </c:pt>
                <c:pt idx="379">
                  <c:v>9475000</c:v>
                </c:pt>
                <c:pt idx="380">
                  <c:v>9500000</c:v>
                </c:pt>
                <c:pt idx="381">
                  <c:v>9525000</c:v>
                </c:pt>
                <c:pt idx="382">
                  <c:v>9550000</c:v>
                </c:pt>
                <c:pt idx="383">
                  <c:v>9575000</c:v>
                </c:pt>
                <c:pt idx="384">
                  <c:v>9600000</c:v>
                </c:pt>
                <c:pt idx="385">
                  <c:v>9625000</c:v>
                </c:pt>
                <c:pt idx="386">
                  <c:v>9650000</c:v>
                </c:pt>
                <c:pt idx="387">
                  <c:v>9675000</c:v>
                </c:pt>
                <c:pt idx="388">
                  <c:v>9700000</c:v>
                </c:pt>
                <c:pt idx="389">
                  <c:v>9725000</c:v>
                </c:pt>
                <c:pt idx="390">
                  <c:v>9750000</c:v>
                </c:pt>
                <c:pt idx="391">
                  <c:v>9775000</c:v>
                </c:pt>
                <c:pt idx="392">
                  <c:v>9800000</c:v>
                </c:pt>
                <c:pt idx="393">
                  <c:v>9825000</c:v>
                </c:pt>
                <c:pt idx="394">
                  <c:v>9850000</c:v>
                </c:pt>
                <c:pt idx="395">
                  <c:v>9875000</c:v>
                </c:pt>
                <c:pt idx="396">
                  <c:v>9900000</c:v>
                </c:pt>
                <c:pt idx="397">
                  <c:v>9925000</c:v>
                </c:pt>
                <c:pt idx="398">
                  <c:v>9950000</c:v>
                </c:pt>
                <c:pt idx="399">
                  <c:v>9975000</c:v>
                </c:pt>
                <c:pt idx="400">
                  <c:v>10000000</c:v>
                </c:pt>
              </c:numCache>
            </c:numRef>
          </c:xVal>
          <c:yVal>
            <c:numRef>
              <c:f>Conducted!$C$2:$C$416</c:f>
              <c:numCache>
                <c:formatCode>0.00E+00</c:formatCode>
                <c:ptCount val="415"/>
                <c:pt idx="0">
                  <c:v>29.870999999999999</c:v>
                </c:pt>
                <c:pt idx="1">
                  <c:v>29.407</c:v>
                </c:pt>
                <c:pt idx="2">
                  <c:v>29.457000000000001</c:v>
                </c:pt>
                <c:pt idx="3">
                  <c:v>28.527000000000001</c:v>
                </c:pt>
                <c:pt idx="4">
                  <c:v>25.155000000000001</c:v>
                </c:pt>
                <c:pt idx="5">
                  <c:v>21.154</c:v>
                </c:pt>
                <c:pt idx="6">
                  <c:v>16.757000000000001</c:v>
                </c:pt>
                <c:pt idx="7">
                  <c:v>12.541</c:v>
                </c:pt>
                <c:pt idx="8">
                  <c:v>9.6859999999999999</c:v>
                </c:pt>
                <c:pt idx="9">
                  <c:v>6.1520000000000001</c:v>
                </c:pt>
                <c:pt idx="10">
                  <c:v>2.903</c:v>
                </c:pt>
                <c:pt idx="11">
                  <c:v>2.0960000000000001</c:v>
                </c:pt>
                <c:pt idx="12">
                  <c:v>-0.21</c:v>
                </c:pt>
                <c:pt idx="13">
                  <c:v>-0.93899999999999995</c:v>
                </c:pt>
                <c:pt idx="14">
                  <c:v>-3.12</c:v>
                </c:pt>
                <c:pt idx="15">
                  <c:v>-5.6520000000000001</c:v>
                </c:pt>
                <c:pt idx="16">
                  <c:v>-4.9749999999999996</c:v>
                </c:pt>
                <c:pt idx="17">
                  <c:v>-6.6310000000000002</c:v>
                </c:pt>
                <c:pt idx="18">
                  <c:v>-6.66</c:v>
                </c:pt>
                <c:pt idx="19">
                  <c:v>-8.3179999999999996</c:v>
                </c:pt>
                <c:pt idx="20">
                  <c:v>-10.871</c:v>
                </c:pt>
                <c:pt idx="21">
                  <c:v>-9.5850000000000009</c:v>
                </c:pt>
                <c:pt idx="22">
                  <c:v>-11.085000000000001</c:v>
                </c:pt>
                <c:pt idx="23">
                  <c:v>-10.83</c:v>
                </c:pt>
                <c:pt idx="24">
                  <c:v>-12.294</c:v>
                </c:pt>
                <c:pt idx="25">
                  <c:v>-14.92</c:v>
                </c:pt>
                <c:pt idx="26">
                  <c:v>-13.294</c:v>
                </c:pt>
                <c:pt idx="27">
                  <c:v>-14.726000000000001</c:v>
                </c:pt>
                <c:pt idx="28">
                  <c:v>-14.005000000000001</c:v>
                </c:pt>
                <c:pt idx="29">
                  <c:v>-15.404</c:v>
                </c:pt>
                <c:pt idx="30">
                  <c:v>-18.015000000000001</c:v>
                </c:pt>
                <c:pt idx="31">
                  <c:v>-15.871</c:v>
                </c:pt>
                <c:pt idx="32">
                  <c:v>-17.079999999999998</c:v>
                </c:pt>
                <c:pt idx="33">
                  <c:v>-16.588000000000001</c:v>
                </c:pt>
                <c:pt idx="34">
                  <c:v>-17.446000000000002</c:v>
                </c:pt>
                <c:pt idx="35">
                  <c:v>-20.190000000000001</c:v>
                </c:pt>
                <c:pt idx="36">
                  <c:v>-18</c:v>
                </c:pt>
                <c:pt idx="37">
                  <c:v>-18.925999999999998</c:v>
                </c:pt>
                <c:pt idx="38">
                  <c:v>-18.094999999999999</c:v>
                </c:pt>
                <c:pt idx="39">
                  <c:v>-18.742999999999999</c:v>
                </c:pt>
                <c:pt idx="40">
                  <c:v>-21.338999999999999</c:v>
                </c:pt>
                <c:pt idx="41">
                  <c:v>-19.64</c:v>
                </c:pt>
                <c:pt idx="42">
                  <c:v>-19.963999999999999</c:v>
                </c:pt>
                <c:pt idx="43">
                  <c:v>-19.018000000000001</c:v>
                </c:pt>
                <c:pt idx="44">
                  <c:v>-20.198</c:v>
                </c:pt>
                <c:pt idx="45">
                  <c:v>-22.263000000000002</c:v>
                </c:pt>
                <c:pt idx="46">
                  <c:v>-20.91</c:v>
                </c:pt>
                <c:pt idx="47">
                  <c:v>-21.408999999999999</c:v>
                </c:pt>
                <c:pt idx="48">
                  <c:v>-20.684999999999999</c:v>
                </c:pt>
                <c:pt idx="49">
                  <c:v>-21.074000000000002</c:v>
                </c:pt>
                <c:pt idx="50">
                  <c:v>-23.204000000000001</c:v>
                </c:pt>
                <c:pt idx="51">
                  <c:v>-21.888999999999999</c:v>
                </c:pt>
                <c:pt idx="52">
                  <c:v>-22.228999999999999</c:v>
                </c:pt>
                <c:pt idx="53">
                  <c:v>-22.015999999999998</c:v>
                </c:pt>
                <c:pt idx="54">
                  <c:v>-22.206</c:v>
                </c:pt>
                <c:pt idx="55">
                  <c:v>-24.303000000000001</c:v>
                </c:pt>
                <c:pt idx="56">
                  <c:v>-22.709</c:v>
                </c:pt>
                <c:pt idx="57">
                  <c:v>-23.603000000000002</c:v>
                </c:pt>
                <c:pt idx="58">
                  <c:v>-23.135999999999999</c:v>
                </c:pt>
                <c:pt idx="59">
                  <c:v>-23.611999999999998</c:v>
                </c:pt>
                <c:pt idx="60">
                  <c:v>-25.312000000000001</c:v>
                </c:pt>
                <c:pt idx="61">
                  <c:v>-23.481999999999999</c:v>
                </c:pt>
                <c:pt idx="62">
                  <c:v>-24.645</c:v>
                </c:pt>
                <c:pt idx="63">
                  <c:v>-24.114999999999998</c:v>
                </c:pt>
                <c:pt idx="64">
                  <c:v>-24.341999999999999</c:v>
                </c:pt>
                <c:pt idx="65">
                  <c:v>-25.5</c:v>
                </c:pt>
                <c:pt idx="66">
                  <c:v>-24.404</c:v>
                </c:pt>
                <c:pt idx="67">
                  <c:v>-25.286000000000001</c:v>
                </c:pt>
                <c:pt idx="68">
                  <c:v>-25.187000000000001</c:v>
                </c:pt>
                <c:pt idx="69">
                  <c:v>-25.088999999999999</c:v>
                </c:pt>
                <c:pt idx="70">
                  <c:v>-26.088000000000001</c:v>
                </c:pt>
                <c:pt idx="71">
                  <c:v>-24.785</c:v>
                </c:pt>
                <c:pt idx="72">
                  <c:v>-26.087</c:v>
                </c:pt>
                <c:pt idx="73">
                  <c:v>-26.094999999999999</c:v>
                </c:pt>
                <c:pt idx="74">
                  <c:v>-26.013999999999999</c:v>
                </c:pt>
                <c:pt idx="75">
                  <c:v>-27.123999999999999</c:v>
                </c:pt>
                <c:pt idx="76">
                  <c:v>-25.869</c:v>
                </c:pt>
                <c:pt idx="77">
                  <c:v>-26.236000000000001</c:v>
                </c:pt>
                <c:pt idx="78">
                  <c:v>-26.103000000000002</c:v>
                </c:pt>
                <c:pt idx="79">
                  <c:v>-26.283000000000001</c:v>
                </c:pt>
                <c:pt idx="80">
                  <c:v>-27.271000000000001</c:v>
                </c:pt>
                <c:pt idx="81">
                  <c:v>-26.338000000000001</c:v>
                </c:pt>
                <c:pt idx="82">
                  <c:v>-27.131</c:v>
                </c:pt>
                <c:pt idx="83">
                  <c:v>-27.036999999999999</c:v>
                </c:pt>
                <c:pt idx="84">
                  <c:v>-26.920999999999999</c:v>
                </c:pt>
                <c:pt idx="85">
                  <c:v>-27.516999999999999</c:v>
                </c:pt>
                <c:pt idx="86">
                  <c:v>-26.332000000000001</c:v>
                </c:pt>
                <c:pt idx="87">
                  <c:v>-27.416</c:v>
                </c:pt>
                <c:pt idx="88">
                  <c:v>-27.248000000000001</c:v>
                </c:pt>
                <c:pt idx="89">
                  <c:v>-27.19</c:v>
                </c:pt>
                <c:pt idx="90">
                  <c:v>-28.292999999999999</c:v>
                </c:pt>
                <c:pt idx="91">
                  <c:v>-26.667000000000002</c:v>
                </c:pt>
                <c:pt idx="92">
                  <c:v>-28.027000000000001</c:v>
                </c:pt>
                <c:pt idx="93">
                  <c:v>-27.774999999999999</c:v>
                </c:pt>
                <c:pt idx="94">
                  <c:v>-27.239000000000001</c:v>
                </c:pt>
                <c:pt idx="95">
                  <c:v>-27.905000000000001</c:v>
                </c:pt>
                <c:pt idx="96">
                  <c:v>-26.818000000000001</c:v>
                </c:pt>
                <c:pt idx="97">
                  <c:v>-28.210999999999999</c:v>
                </c:pt>
                <c:pt idx="98">
                  <c:v>-27.643999999999998</c:v>
                </c:pt>
                <c:pt idx="99">
                  <c:v>-27.795000000000002</c:v>
                </c:pt>
                <c:pt idx="100">
                  <c:v>-28.613</c:v>
                </c:pt>
                <c:pt idx="101">
                  <c:v>-27.722000000000001</c:v>
                </c:pt>
                <c:pt idx="102">
                  <c:v>-28.329000000000001</c:v>
                </c:pt>
                <c:pt idx="103">
                  <c:v>-28.577000000000002</c:v>
                </c:pt>
                <c:pt idx="104">
                  <c:v>-28.443999999999999</c:v>
                </c:pt>
                <c:pt idx="105">
                  <c:v>-28.523</c:v>
                </c:pt>
                <c:pt idx="106">
                  <c:v>-27.853000000000002</c:v>
                </c:pt>
                <c:pt idx="107">
                  <c:v>-29.047000000000001</c:v>
                </c:pt>
                <c:pt idx="108">
                  <c:v>-28.616</c:v>
                </c:pt>
                <c:pt idx="109">
                  <c:v>-28.484000000000002</c:v>
                </c:pt>
                <c:pt idx="110">
                  <c:v>-29.417999999999999</c:v>
                </c:pt>
                <c:pt idx="111">
                  <c:v>-27.998000000000001</c:v>
                </c:pt>
                <c:pt idx="112">
                  <c:v>-29.199000000000002</c:v>
                </c:pt>
                <c:pt idx="113">
                  <c:v>-29.135000000000002</c:v>
                </c:pt>
                <c:pt idx="114">
                  <c:v>-28.553000000000001</c:v>
                </c:pt>
                <c:pt idx="115">
                  <c:v>-29.827999999999999</c:v>
                </c:pt>
                <c:pt idx="116">
                  <c:v>-27.946999999999999</c:v>
                </c:pt>
                <c:pt idx="117">
                  <c:v>-29.544</c:v>
                </c:pt>
                <c:pt idx="118">
                  <c:v>-29.49</c:v>
                </c:pt>
                <c:pt idx="119">
                  <c:v>-29.242999999999999</c:v>
                </c:pt>
                <c:pt idx="120">
                  <c:v>-30.213000000000001</c:v>
                </c:pt>
                <c:pt idx="121">
                  <c:v>-28.734000000000002</c:v>
                </c:pt>
                <c:pt idx="122">
                  <c:v>-29.77</c:v>
                </c:pt>
                <c:pt idx="123">
                  <c:v>-29.856000000000002</c:v>
                </c:pt>
                <c:pt idx="124">
                  <c:v>-29.58</c:v>
                </c:pt>
                <c:pt idx="125">
                  <c:v>-29.863</c:v>
                </c:pt>
                <c:pt idx="126">
                  <c:v>-28.449000000000002</c:v>
                </c:pt>
                <c:pt idx="127">
                  <c:v>-30.515999999999998</c:v>
                </c:pt>
                <c:pt idx="128">
                  <c:v>-29.728000000000002</c:v>
                </c:pt>
                <c:pt idx="129">
                  <c:v>-29.355</c:v>
                </c:pt>
                <c:pt idx="130">
                  <c:v>-30.427</c:v>
                </c:pt>
                <c:pt idx="131">
                  <c:v>-29.183</c:v>
                </c:pt>
                <c:pt idx="132">
                  <c:v>-30.591000000000001</c:v>
                </c:pt>
                <c:pt idx="133">
                  <c:v>-30.664999999999999</c:v>
                </c:pt>
                <c:pt idx="134">
                  <c:v>-29.59</c:v>
                </c:pt>
                <c:pt idx="135">
                  <c:v>-30.382999999999999</c:v>
                </c:pt>
                <c:pt idx="136">
                  <c:v>-29.67</c:v>
                </c:pt>
                <c:pt idx="137">
                  <c:v>-30.228999999999999</c:v>
                </c:pt>
                <c:pt idx="138">
                  <c:v>-30.757999999999999</c:v>
                </c:pt>
                <c:pt idx="139">
                  <c:v>-30.274000000000001</c:v>
                </c:pt>
                <c:pt idx="140">
                  <c:v>-31.183</c:v>
                </c:pt>
                <c:pt idx="141">
                  <c:v>-29.42</c:v>
                </c:pt>
                <c:pt idx="142">
                  <c:v>-30.42</c:v>
                </c:pt>
                <c:pt idx="143">
                  <c:v>-31.248000000000001</c:v>
                </c:pt>
                <c:pt idx="144">
                  <c:v>-30.465</c:v>
                </c:pt>
                <c:pt idx="145">
                  <c:v>-30.707999999999998</c:v>
                </c:pt>
                <c:pt idx="146">
                  <c:v>-29.553000000000001</c:v>
                </c:pt>
                <c:pt idx="147">
                  <c:v>-30.401</c:v>
                </c:pt>
                <c:pt idx="148">
                  <c:v>-31.436</c:v>
                </c:pt>
                <c:pt idx="149">
                  <c:v>-30.434999999999999</c:v>
                </c:pt>
                <c:pt idx="150">
                  <c:v>-30.946000000000002</c:v>
                </c:pt>
                <c:pt idx="151">
                  <c:v>-30.114000000000001</c:v>
                </c:pt>
                <c:pt idx="152">
                  <c:v>-30.550999999999998</c:v>
                </c:pt>
                <c:pt idx="153">
                  <c:v>-31.835000000000001</c:v>
                </c:pt>
                <c:pt idx="154">
                  <c:v>-30.864000000000001</c:v>
                </c:pt>
                <c:pt idx="155">
                  <c:v>-31.393999999999998</c:v>
                </c:pt>
                <c:pt idx="156">
                  <c:v>-30.344999999999999</c:v>
                </c:pt>
                <c:pt idx="157">
                  <c:v>-30.931999999999999</c:v>
                </c:pt>
                <c:pt idx="158">
                  <c:v>-31.765999999999998</c:v>
                </c:pt>
                <c:pt idx="159">
                  <c:v>-31.093</c:v>
                </c:pt>
                <c:pt idx="160">
                  <c:v>-32.033999999999999</c:v>
                </c:pt>
                <c:pt idx="161">
                  <c:v>-30.437000000000001</c:v>
                </c:pt>
                <c:pt idx="162">
                  <c:v>-31.783999999999999</c:v>
                </c:pt>
                <c:pt idx="163">
                  <c:v>-31.869</c:v>
                </c:pt>
                <c:pt idx="164">
                  <c:v>-31.349</c:v>
                </c:pt>
                <c:pt idx="165">
                  <c:v>-31.4</c:v>
                </c:pt>
                <c:pt idx="166">
                  <c:v>-30.545999999999999</c:v>
                </c:pt>
                <c:pt idx="167">
                  <c:v>-31.463000000000001</c:v>
                </c:pt>
                <c:pt idx="168">
                  <c:v>-32.618000000000002</c:v>
                </c:pt>
                <c:pt idx="169">
                  <c:v>-31.332999999999998</c:v>
                </c:pt>
                <c:pt idx="170">
                  <c:v>-31.946999999999999</c:v>
                </c:pt>
                <c:pt idx="171">
                  <c:v>-30.89</c:v>
                </c:pt>
                <c:pt idx="172">
                  <c:v>-31.154</c:v>
                </c:pt>
                <c:pt idx="173">
                  <c:v>-32.625999999999998</c:v>
                </c:pt>
                <c:pt idx="174">
                  <c:v>-31.574000000000002</c:v>
                </c:pt>
                <c:pt idx="175">
                  <c:v>-32.485999999999997</c:v>
                </c:pt>
                <c:pt idx="176">
                  <c:v>-30.783999999999999</c:v>
                </c:pt>
                <c:pt idx="177">
                  <c:v>-31.45</c:v>
                </c:pt>
                <c:pt idx="178">
                  <c:v>-32.581000000000003</c:v>
                </c:pt>
                <c:pt idx="179">
                  <c:v>-31.606000000000002</c:v>
                </c:pt>
                <c:pt idx="180">
                  <c:v>-32.32</c:v>
                </c:pt>
                <c:pt idx="181">
                  <c:v>-31.545999999999999</c:v>
                </c:pt>
                <c:pt idx="182">
                  <c:v>-31.86</c:v>
                </c:pt>
                <c:pt idx="183">
                  <c:v>-32.289000000000001</c:v>
                </c:pt>
                <c:pt idx="184">
                  <c:v>-31.78</c:v>
                </c:pt>
                <c:pt idx="185">
                  <c:v>-31.753</c:v>
                </c:pt>
                <c:pt idx="186">
                  <c:v>-31.698</c:v>
                </c:pt>
                <c:pt idx="187">
                  <c:v>-32.262</c:v>
                </c:pt>
                <c:pt idx="188">
                  <c:v>-32.445999999999998</c:v>
                </c:pt>
                <c:pt idx="189">
                  <c:v>-32.063000000000002</c:v>
                </c:pt>
                <c:pt idx="190">
                  <c:v>-32.195</c:v>
                </c:pt>
                <c:pt idx="191">
                  <c:v>-31.259</c:v>
                </c:pt>
                <c:pt idx="192">
                  <c:v>-31.844000000000001</c:v>
                </c:pt>
                <c:pt idx="193">
                  <c:v>-32.530999999999999</c:v>
                </c:pt>
                <c:pt idx="194">
                  <c:v>-31.978999999999999</c:v>
                </c:pt>
                <c:pt idx="195">
                  <c:v>-32.183999999999997</c:v>
                </c:pt>
                <c:pt idx="196">
                  <c:v>-32.052999999999997</c:v>
                </c:pt>
                <c:pt idx="197">
                  <c:v>-31.914000000000001</c:v>
                </c:pt>
                <c:pt idx="198">
                  <c:v>-33.451000000000001</c:v>
                </c:pt>
                <c:pt idx="199">
                  <c:v>-32.283999999999999</c:v>
                </c:pt>
                <c:pt idx="200">
                  <c:v>-32.732999999999997</c:v>
                </c:pt>
                <c:pt idx="201">
                  <c:v>-32.021999999999998</c:v>
                </c:pt>
                <c:pt idx="202">
                  <c:v>-32.384</c:v>
                </c:pt>
                <c:pt idx="203">
                  <c:v>-32.99</c:v>
                </c:pt>
                <c:pt idx="204">
                  <c:v>-32.924999999999997</c:v>
                </c:pt>
                <c:pt idx="205">
                  <c:v>-32.323999999999998</c:v>
                </c:pt>
                <c:pt idx="206">
                  <c:v>-32.161000000000001</c:v>
                </c:pt>
                <c:pt idx="207">
                  <c:v>-32.587000000000003</c:v>
                </c:pt>
                <c:pt idx="208">
                  <c:v>-32.808</c:v>
                </c:pt>
                <c:pt idx="209">
                  <c:v>-33.042000000000002</c:v>
                </c:pt>
                <c:pt idx="210">
                  <c:v>-32.781999999999996</c:v>
                </c:pt>
                <c:pt idx="211">
                  <c:v>-32.506</c:v>
                </c:pt>
                <c:pt idx="212">
                  <c:v>-33.122999999999998</c:v>
                </c:pt>
                <c:pt idx="213">
                  <c:v>-33.392000000000003</c:v>
                </c:pt>
                <c:pt idx="214">
                  <c:v>-32.517000000000003</c:v>
                </c:pt>
                <c:pt idx="215">
                  <c:v>-33.395000000000003</c:v>
                </c:pt>
                <c:pt idx="216">
                  <c:v>-33.316000000000003</c:v>
                </c:pt>
                <c:pt idx="217">
                  <c:v>-33.597000000000001</c:v>
                </c:pt>
                <c:pt idx="218">
                  <c:v>-33.441000000000003</c:v>
                </c:pt>
                <c:pt idx="219">
                  <c:v>-32.872999999999998</c:v>
                </c:pt>
                <c:pt idx="220">
                  <c:v>-33.244</c:v>
                </c:pt>
                <c:pt idx="221">
                  <c:v>-33.042999999999999</c:v>
                </c:pt>
                <c:pt idx="222">
                  <c:v>-33.07</c:v>
                </c:pt>
                <c:pt idx="223">
                  <c:v>-34.119999999999997</c:v>
                </c:pt>
                <c:pt idx="224">
                  <c:v>-33.020000000000003</c:v>
                </c:pt>
                <c:pt idx="225">
                  <c:v>-33.966000000000001</c:v>
                </c:pt>
                <c:pt idx="226">
                  <c:v>-33.009</c:v>
                </c:pt>
                <c:pt idx="227">
                  <c:v>-33.262</c:v>
                </c:pt>
                <c:pt idx="228">
                  <c:v>-34.231999999999999</c:v>
                </c:pt>
                <c:pt idx="229">
                  <c:v>-33.295999999999999</c:v>
                </c:pt>
                <c:pt idx="230">
                  <c:v>-33.691000000000003</c:v>
                </c:pt>
                <c:pt idx="231">
                  <c:v>-33.396999999999998</c:v>
                </c:pt>
                <c:pt idx="232">
                  <c:v>-33.270000000000003</c:v>
                </c:pt>
                <c:pt idx="233">
                  <c:v>-34.253999999999998</c:v>
                </c:pt>
                <c:pt idx="234">
                  <c:v>-33.677</c:v>
                </c:pt>
                <c:pt idx="235">
                  <c:v>-34.191000000000003</c:v>
                </c:pt>
                <c:pt idx="236">
                  <c:v>-33.284999999999997</c:v>
                </c:pt>
                <c:pt idx="237">
                  <c:v>-33.423999999999999</c:v>
                </c:pt>
                <c:pt idx="238">
                  <c:v>-34.61</c:v>
                </c:pt>
                <c:pt idx="239">
                  <c:v>-33.198999999999998</c:v>
                </c:pt>
                <c:pt idx="240">
                  <c:v>-33.863999999999997</c:v>
                </c:pt>
                <c:pt idx="241">
                  <c:v>-33.469000000000001</c:v>
                </c:pt>
                <c:pt idx="242">
                  <c:v>-33.590000000000003</c:v>
                </c:pt>
                <c:pt idx="243">
                  <c:v>-34.567</c:v>
                </c:pt>
                <c:pt idx="244">
                  <c:v>-33.920999999999999</c:v>
                </c:pt>
                <c:pt idx="245">
                  <c:v>-34.045999999999999</c:v>
                </c:pt>
                <c:pt idx="246">
                  <c:v>-33.966999999999999</c:v>
                </c:pt>
                <c:pt idx="247">
                  <c:v>-34.090000000000003</c:v>
                </c:pt>
                <c:pt idx="248">
                  <c:v>-34.323999999999998</c:v>
                </c:pt>
                <c:pt idx="249">
                  <c:v>-34.468000000000004</c:v>
                </c:pt>
                <c:pt idx="250">
                  <c:v>-34.098999999999997</c:v>
                </c:pt>
                <c:pt idx="251">
                  <c:v>-33.86</c:v>
                </c:pt>
                <c:pt idx="252">
                  <c:v>-34.185000000000002</c:v>
                </c:pt>
                <c:pt idx="253">
                  <c:v>-34.225000000000001</c:v>
                </c:pt>
                <c:pt idx="254">
                  <c:v>-34.128999999999998</c:v>
                </c:pt>
                <c:pt idx="255">
                  <c:v>-34.634999999999998</c:v>
                </c:pt>
                <c:pt idx="256">
                  <c:v>-34.609000000000002</c:v>
                </c:pt>
                <c:pt idx="257">
                  <c:v>-34.298000000000002</c:v>
                </c:pt>
                <c:pt idx="258">
                  <c:v>-35.375</c:v>
                </c:pt>
                <c:pt idx="259">
                  <c:v>-34.274000000000001</c:v>
                </c:pt>
                <c:pt idx="260">
                  <c:v>-34.374000000000002</c:v>
                </c:pt>
                <c:pt idx="261">
                  <c:v>-34.588000000000001</c:v>
                </c:pt>
                <c:pt idx="262">
                  <c:v>-34.716000000000001</c:v>
                </c:pt>
                <c:pt idx="263">
                  <c:v>-34.923999999999999</c:v>
                </c:pt>
                <c:pt idx="264">
                  <c:v>-34.279000000000003</c:v>
                </c:pt>
                <c:pt idx="265">
                  <c:v>-34.482999999999997</c:v>
                </c:pt>
                <c:pt idx="266">
                  <c:v>-35.039000000000001</c:v>
                </c:pt>
                <c:pt idx="267">
                  <c:v>-34.820999999999998</c:v>
                </c:pt>
                <c:pt idx="268">
                  <c:v>-34.509</c:v>
                </c:pt>
                <c:pt idx="269">
                  <c:v>-34.036999999999999</c:v>
                </c:pt>
                <c:pt idx="270">
                  <c:v>-34.634</c:v>
                </c:pt>
                <c:pt idx="271">
                  <c:v>-35.472000000000001</c:v>
                </c:pt>
                <c:pt idx="272">
                  <c:v>-34.741999999999997</c:v>
                </c:pt>
                <c:pt idx="273">
                  <c:v>-35.195</c:v>
                </c:pt>
                <c:pt idx="274">
                  <c:v>-34.414000000000001</c:v>
                </c:pt>
                <c:pt idx="275">
                  <c:v>-35.137999999999998</c:v>
                </c:pt>
                <c:pt idx="276">
                  <c:v>-35.337000000000003</c:v>
                </c:pt>
                <c:pt idx="277">
                  <c:v>-34.765999999999998</c:v>
                </c:pt>
                <c:pt idx="278">
                  <c:v>-35.573</c:v>
                </c:pt>
                <c:pt idx="279">
                  <c:v>-34.338000000000001</c:v>
                </c:pt>
                <c:pt idx="280">
                  <c:v>-35.012999999999998</c:v>
                </c:pt>
                <c:pt idx="281">
                  <c:v>-35.198</c:v>
                </c:pt>
                <c:pt idx="282">
                  <c:v>-35.524000000000001</c:v>
                </c:pt>
                <c:pt idx="283">
                  <c:v>-35.168999999999997</c:v>
                </c:pt>
                <c:pt idx="284">
                  <c:v>-34.807000000000002</c:v>
                </c:pt>
                <c:pt idx="285">
                  <c:v>-34.531999999999996</c:v>
                </c:pt>
                <c:pt idx="286">
                  <c:v>-35.429000000000002</c:v>
                </c:pt>
                <c:pt idx="287">
                  <c:v>-35.311</c:v>
                </c:pt>
                <c:pt idx="288">
                  <c:v>-35.347999999999999</c:v>
                </c:pt>
                <c:pt idx="289">
                  <c:v>-34.976999999999997</c:v>
                </c:pt>
                <c:pt idx="290">
                  <c:v>-35.353999999999999</c:v>
                </c:pt>
                <c:pt idx="291">
                  <c:v>-35.860999999999997</c:v>
                </c:pt>
                <c:pt idx="292">
                  <c:v>-35.353000000000002</c:v>
                </c:pt>
                <c:pt idx="293">
                  <c:v>-35.396000000000001</c:v>
                </c:pt>
                <c:pt idx="294">
                  <c:v>-35.014000000000003</c:v>
                </c:pt>
                <c:pt idx="295">
                  <c:v>-35.270000000000003</c:v>
                </c:pt>
                <c:pt idx="296">
                  <c:v>-36.161999999999999</c:v>
                </c:pt>
                <c:pt idx="297">
                  <c:v>-35.69</c:v>
                </c:pt>
                <c:pt idx="298">
                  <c:v>-35.813000000000002</c:v>
                </c:pt>
                <c:pt idx="299">
                  <c:v>-34.832999999999998</c:v>
                </c:pt>
                <c:pt idx="300">
                  <c:v>-35.505000000000003</c:v>
                </c:pt>
                <c:pt idx="301">
                  <c:v>-35.860999999999997</c:v>
                </c:pt>
                <c:pt idx="302">
                  <c:v>-35.295000000000002</c:v>
                </c:pt>
                <c:pt idx="303">
                  <c:v>-36.401000000000003</c:v>
                </c:pt>
                <c:pt idx="304">
                  <c:v>-35.64</c:v>
                </c:pt>
                <c:pt idx="305">
                  <c:v>-35.088000000000001</c:v>
                </c:pt>
                <c:pt idx="306">
                  <c:v>-36.383000000000003</c:v>
                </c:pt>
                <c:pt idx="307">
                  <c:v>-35.756999999999998</c:v>
                </c:pt>
                <c:pt idx="308">
                  <c:v>-36.401000000000003</c:v>
                </c:pt>
                <c:pt idx="309">
                  <c:v>-35.828000000000003</c:v>
                </c:pt>
                <c:pt idx="310">
                  <c:v>-35.886000000000003</c:v>
                </c:pt>
                <c:pt idx="311">
                  <c:v>-35.677</c:v>
                </c:pt>
                <c:pt idx="312">
                  <c:v>-36.155999999999999</c:v>
                </c:pt>
                <c:pt idx="313">
                  <c:v>-35.496000000000002</c:v>
                </c:pt>
                <c:pt idx="314">
                  <c:v>-35.615000000000002</c:v>
                </c:pt>
                <c:pt idx="315">
                  <c:v>-35.786000000000001</c:v>
                </c:pt>
                <c:pt idx="316">
                  <c:v>-36.465000000000003</c:v>
                </c:pt>
                <c:pt idx="317">
                  <c:v>-35.991</c:v>
                </c:pt>
                <c:pt idx="318">
                  <c:v>-36.134999999999998</c:v>
                </c:pt>
                <c:pt idx="319">
                  <c:v>-35.286000000000001</c:v>
                </c:pt>
                <c:pt idx="320">
                  <c:v>-35.634999999999998</c:v>
                </c:pt>
                <c:pt idx="321">
                  <c:v>-37.01</c:v>
                </c:pt>
                <c:pt idx="322">
                  <c:v>-36.58</c:v>
                </c:pt>
                <c:pt idx="323">
                  <c:v>-36.606999999999999</c:v>
                </c:pt>
                <c:pt idx="324">
                  <c:v>-35.710999999999999</c:v>
                </c:pt>
                <c:pt idx="325">
                  <c:v>-36.158999999999999</c:v>
                </c:pt>
                <c:pt idx="326">
                  <c:v>-36.433</c:v>
                </c:pt>
                <c:pt idx="327">
                  <c:v>-35.951999999999998</c:v>
                </c:pt>
                <c:pt idx="328">
                  <c:v>-36.073</c:v>
                </c:pt>
                <c:pt idx="329">
                  <c:v>-35.750999999999998</c:v>
                </c:pt>
                <c:pt idx="330">
                  <c:v>-36.125999999999998</c:v>
                </c:pt>
                <c:pt idx="331">
                  <c:v>-36.621000000000002</c:v>
                </c:pt>
                <c:pt idx="332">
                  <c:v>-36.621000000000002</c:v>
                </c:pt>
                <c:pt idx="333">
                  <c:v>-36.380000000000003</c:v>
                </c:pt>
                <c:pt idx="334">
                  <c:v>-36.731000000000002</c:v>
                </c:pt>
                <c:pt idx="335">
                  <c:v>-36.554000000000002</c:v>
                </c:pt>
                <c:pt idx="336">
                  <c:v>-36.610999999999997</c:v>
                </c:pt>
                <c:pt idx="337">
                  <c:v>-37.006999999999998</c:v>
                </c:pt>
                <c:pt idx="338">
                  <c:v>-36.648000000000003</c:v>
                </c:pt>
                <c:pt idx="339">
                  <c:v>-36.863999999999997</c:v>
                </c:pt>
                <c:pt idx="340">
                  <c:v>-35.863999999999997</c:v>
                </c:pt>
                <c:pt idx="341">
                  <c:v>-38.015999999999998</c:v>
                </c:pt>
                <c:pt idx="342">
                  <c:v>-36.628</c:v>
                </c:pt>
                <c:pt idx="343">
                  <c:v>-36.276000000000003</c:v>
                </c:pt>
                <c:pt idx="344">
                  <c:v>-36.771999999999998</c:v>
                </c:pt>
                <c:pt idx="345">
                  <c:v>-36.459000000000003</c:v>
                </c:pt>
                <c:pt idx="346">
                  <c:v>-36.942999999999998</c:v>
                </c:pt>
                <c:pt idx="347">
                  <c:v>-36.408000000000001</c:v>
                </c:pt>
                <c:pt idx="348">
                  <c:v>-36.643999999999998</c:v>
                </c:pt>
                <c:pt idx="349">
                  <c:v>-36.832000000000001</c:v>
                </c:pt>
                <c:pt idx="350">
                  <c:v>-37.252000000000002</c:v>
                </c:pt>
                <c:pt idx="351">
                  <c:v>-36.418999999999997</c:v>
                </c:pt>
                <c:pt idx="352">
                  <c:v>-36.506</c:v>
                </c:pt>
                <c:pt idx="353">
                  <c:v>-37.478999999999999</c:v>
                </c:pt>
                <c:pt idx="354">
                  <c:v>-36.6</c:v>
                </c:pt>
                <c:pt idx="355">
                  <c:v>-37.338000000000001</c:v>
                </c:pt>
                <c:pt idx="356">
                  <c:v>-36.401000000000003</c:v>
                </c:pt>
                <c:pt idx="357">
                  <c:v>-37.390999999999998</c:v>
                </c:pt>
                <c:pt idx="358">
                  <c:v>-36.634</c:v>
                </c:pt>
                <c:pt idx="359">
                  <c:v>-36.588000000000001</c:v>
                </c:pt>
                <c:pt idx="360">
                  <c:v>-36.484000000000002</c:v>
                </c:pt>
                <c:pt idx="361">
                  <c:v>-37.270000000000003</c:v>
                </c:pt>
                <c:pt idx="362">
                  <c:v>-36.908999999999999</c:v>
                </c:pt>
                <c:pt idx="363">
                  <c:v>-36.847999999999999</c:v>
                </c:pt>
                <c:pt idx="364">
                  <c:v>-37.433999999999997</c:v>
                </c:pt>
                <c:pt idx="365">
                  <c:v>-37.707000000000001</c:v>
                </c:pt>
                <c:pt idx="366">
                  <c:v>-37.433</c:v>
                </c:pt>
                <c:pt idx="367">
                  <c:v>-37.334000000000003</c:v>
                </c:pt>
                <c:pt idx="368">
                  <c:v>-37.789000000000001</c:v>
                </c:pt>
                <c:pt idx="369">
                  <c:v>-36.590000000000003</c:v>
                </c:pt>
                <c:pt idx="370">
                  <c:v>-37.134999999999998</c:v>
                </c:pt>
                <c:pt idx="371">
                  <c:v>-37.488</c:v>
                </c:pt>
                <c:pt idx="372">
                  <c:v>-37.695999999999998</c:v>
                </c:pt>
                <c:pt idx="373">
                  <c:v>-37.305</c:v>
                </c:pt>
                <c:pt idx="374">
                  <c:v>-36.567</c:v>
                </c:pt>
                <c:pt idx="375">
                  <c:v>-37.246000000000002</c:v>
                </c:pt>
                <c:pt idx="376">
                  <c:v>-36.899000000000001</c:v>
                </c:pt>
                <c:pt idx="377">
                  <c:v>-36.814999999999998</c:v>
                </c:pt>
                <c:pt idx="378">
                  <c:v>-38.095999999999997</c:v>
                </c:pt>
                <c:pt idx="379">
                  <c:v>-36.749000000000002</c:v>
                </c:pt>
                <c:pt idx="380">
                  <c:v>-37.554000000000002</c:v>
                </c:pt>
                <c:pt idx="381">
                  <c:v>-38.110999999999997</c:v>
                </c:pt>
                <c:pt idx="382">
                  <c:v>-37.603999999999999</c:v>
                </c:pt>
                <c:pt idx="383">
                  <c:v>-37.524000000000001</c:v>
                </c:pt>
                <c:pt idx="384">
                  <c:v>-37.445999999999998</c:v>
                </c:pt>
                <c:pt idx="385">
                  <c:v>-37.860999999999997</c:v>
                </c:pt>
                <c:pt idx="386">
                  <c:v>-37.378</c:v>
                </c:pt>
                <c:pt idx="387">
                  <c:v>-37.573</c:v>
                </c:pt>
                <c:pt idx="388">
                  <c:v>-36.914000000000001</c:v>
                </c:pt>
                <c:pt idx="389">
                  <c:v>-37.210999999999999</c:v>
                </c:pt>
                <c:pt idx="390">
                  <c:v>-37.527999999999999</c:v>
                </c:pt>
                <c:pt idx="391">
                  <c:v>-37.698999999999998</c:v>
                </c:pt>
                <c:pt idx="392">
                  <c:v>-36.631999999999998</c:v>
                </c:pt>
                <c:pt idx="393">
                  <c:v>-37.552999999999997</c:v>
                </c:pt>
                <c:pt idx="394">
                  <c:v>-37.856999999999999</c:v>
                </c:pt>
                <c:pt idx="395">
                  <c:v>-37.104999999999997</c:v>
                </c:pt>
                <c:pt idx="396">
                  <c:v>-37.207999999999998</c:v>
                </c:pt>
                <c:pt idx="397">
                  <c:v>-37.229999999999997</c:v>
                </c:pt>
                <c:pt idx="398">
                  <c:v>-37.695</c:v>
                </c:pt>
                <c:pt idx="399">
                  <c:v>-37.491999999999997</c:v>
                </c:pt>
                <c:pt idx="400">
                  <c:v>-37.765000000000001</c:v>
                </c:pt>
              </c:numCache>
            </c:numRef>
          </c:yVal>
          <c:smooth val="0"/>
        </c:ser>
        <c:dLbls>
          <c:showLegendKey val="0"/>
          <c:showVal val="0"/>
          <c:showCatName val="0"/>
          <c:showSerName val="0"/>
          <c:showPercent val="0"/>
          <c:showBubbleSize val="0"/>
        </c:dLbls>
        <c:axId val="86197376"/>
        <c:axId val="86217472"/>
      </c:scatterChart>
      <c:valAx>
        <c:axId val="86197376"/>
        <c:scaling>
          <c:orientation val="minMax"/>
          <c:max val="10000000"/>
        </c:scaling>
        <c:delete val="0"/>
        <c:axPos val="b"/>
        <c:numFmt formatCode="0.00E+00" sourceLinked="0"/>
        <c:majorTickMark val="out"/>
        <c:minorTickMark val="none"/>
        <c:tickLblPos val="nextTo"/>
        <c:crossAx val="86217472"/>
        <c:crosses val="autoZero"/>
        <c:crossBetween val="midCat"/>
      </c:valAx>
      <c:valAx>
        <c:axId val="86217472"/>
        <c:scaling>
          <c:orientation val="minMax"/>
        </c:scaling>
        <c:delete val="0"/>
        <c:axPos val="l"/>
        <c:majorGridlines/>
        <c:numFmt formatCode="0.00E+00" sourceLinked="1"/>
        <c:majorTickMark val="out"/>
        <c:minorTickMark val="none"/>
        <c:tickLblPos val="nextTo"/>
        <c:crossAx val="86197376"/>
        <c:crosses val="autoZero"/>
        <c:crossBetween val="midCat"/>
      </c:valAx>
    </c:plotArea>
    <c:legend>
      <c:legendPos val="r"/>
      <c:layout>
        <c:manualLayout>
          <c:xMode val="edge"/>
          <c:yMode val="edge"/>
          <c:x val="0.11718696580250304"/>
          <c:y val="5.8506134927157422E-2"/>
          <c:w val="0.15948594377510039"/>
          <c:h val="0.19648428199330029"/>
        </c:manualLayout>
      </c:layout>
      <c:overlay val="0"/>
      <c:txPr>
        <a:bodyPr/>
        <a:lstStyle/>
        <a:p>
          <a:pPr>
            <a:defRPr sz="1400"/>
          </a:pPr>
          <a:endParaRPr lang="en-US"/>
        </a:p>
      </c:tx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4.6659946492195722E-2"/>
          <c:y val="2.9342638494248716E-2"/>
          <c:w val="0.90015976263836583"/>
          <c:h val="0.94131472301150254"/>
        </c:manualLayout>
      </c:layout>
      <c:scatterChart>
        <c:scatterStyle val="lineMarker"/>
        <c:varyColors val="0"/>
        <c:ser>
          <c:idx val="0"/>
          <c:order val="0"/>
          <c:tx>
            <c:strRef>
              <c:f>'AM conducted'!$B$1</c:f>
              <c:strCache>
                <c:ptCount val="1"/>
                <c:pt idx="0">
                  <c:v>250/500</c:v>
                </c:pt>
              </c:strCache>
            </c:strRef>
          </c:tx>
          <c:marker>
            <c:symbol val="none"/>
          </c:marker>
          <c:xVal>
            <c:numRef>
              <c:f>'AM conducted'!$A$2:$A$416</c:f>
              <c:numCache>
                <c:formatCode>General</c:formatCode>
                <c:ptCount val="415"/>
                <c:pt idx="0">
                  <c:v>540000</c:v>
                </c:pt>
                <c:pt idx="1">
                  <c:v>542650</c:v>
                </c:pt>
                <c:pt idx="2">
                  <c:v>545300</c:v>
                </c:pt>
                <c:pt idx="3">
                  <c:v>547950</c:v>
                </c:pt>
                <c:pt idx="4">
                  <c:v>550600</c:v>
                </c:pt>
                <c:pt idx="5">
                  <c:v>553250</c:v>
                </c:pt>
                <c:pt idx="6">
                  <c:v>555900</c:v>
                </c:pt>
                <c:pt idx="7">
                  <c:v>558550</c:v>
                </c:pt>
                <c:pt idx="8">
                  <c:v>561200</c:v>
                </c:pt>
                <c:pt idx="9">
                  <c:v>563850</c:v>
                </c:pt>
                <c:pt idx="10">
                  <c:v>566500</c:v>
                </c:pt>
                <c:pt idx="11">
                  <c:v>569150</c:v>
                </c:pt>
                <c:pt idx="12">
                  <c:v>571800</c:v>
                </c:pt>
                <c:pt idx="13">
                  <c:v>574450</c:v>
                </c:pt>
                <c:pt idx="14">
                  <c:v>577100</c:v>
                </c:pt>
                <c:pt idx="15">
                  <c:v>579750</c:v>
                </c:pt>
                <c:pt idx="16">
                  <c:v>582400</c:v>
                </c:pt>
                <c:pt idx="17">
                  <c:v>585050</c:v>
                </c:pt>
                <c:pt idx="18">
                  <c:v>587700</c:v>
                </c:pt>
                <c:pt idx="19">
                  <c:v>590350</c:v>
                </c:pt>
                <c:pt idx="20">
                  <c:v>593000</c:v>
                </c:pt>
                <c:pt idx="21">
                  <c:v>595650</c:v>
                </c:pt>
                <c:pt idx="22">
                  <c:v>598300</c:v>
                </c:pt>
                <c:pt idx="23">
                  <c:v>600950</c:v>
                </c:pt>
                <c:pt idx="24">
                  <c:v>603600</c:v>
                </c:pt>
                <c:pt idx="25">
                  <c:v>606250</c:v>
                </c:pt>
                <c:pt idx="26">
                  <c:v>608900</c:v>
                </c:pt>
                <c:pt idx="27">
                  <c:v>611550</c:v>
                </c:pt>
                <c:pt idx="28">
                  <c:v>614200</c:v>
                </c:pt>
                <c:pt idx="29">
                  <c:v>616850</c:v>
                </c:pt>
                <c:pt idx="30">
                  <c:v>619500</c:v>
                </c:pt>
                <c:pt idx="31">
                  <c:v>622150</c:v>
                </c:pt>
                <c:pt idx="32">
                  <c:v>624800</c:v>
                </c:pt>
                <c:pt idx="33">
                  <c:v>627450</c:v>
                </c:pt>
                <c:pt idx="34">
                  <c:v>630100</c:v>
                </c:pt>
                <c:pt idx="35">
                  <c:v>632750</c:v>
                </c:pt>
                <c:pt idx="36">
                  <c:v>635400</c:v>
                </c:pt>
                <c:pt idx="37">
                  <c:v>638050</c:v>
                </c:pt>
                <c:pt idx="38">
                  <c:v>640700</c:v>
                </c:pt>
                <c:pt idx="39">
                  <c:v>643350</c:v>
                </c:pt>
                <c:pt idx="40">
                  <c:v>646000</c:v>
                </c:pt>
                <c:pt idx="41">
                  <c:v>648650</c:v>
                </c:pt>
                <c:pt idx="42">
                  <c:v>651300</c:v>
                </c:pt>
                <c:pt idx="43">
                  <c:v>653950</c:v>
                </c:pt>
                <c:pt idx="44">
                  <c:v>656600</c:v>
                </c:pt>
                <c:pt idx="45">
                  <c:v>659250</c:v>
                </c:pt>
                <c:pt idx="46">
                  <c:v>661900</c:v>
                </c:pt>
                <c:pt idx="47">
                  <c:v>664550</c:v>
                </c:pt>
                <c:pt idx="48">
                  <c:v>667200</c:v>
                </c:pt>
                <c:pt idx="49">
                  <c:v>669850</c:v>
                </c:pt>
                <c:pt idx="50">
                  <c:v>672500</c:v>
                </c:pt>
                <c:pt idx="51">
                  <c:v>675150</c:v>
                </c:pt>
                <c:pt idx="52">
                  <c:v>677800</c:v>
                </c:pt>
                <c:pt idx="53">
                  <c:v>680450</c:v>
                </c:pt>
                <c:pt idx="54">
                  <c:v>683100</c:v>
                </c:pt>
                <c:pt idx="55">
                  <c:v>685750</c:v>
                </c:pt>
                <c:pt idx="56">
                  <c:v>688400</c:v>
                </c:pt>
                <c:pt idx="57">
                  <c:v>691050</c:v>
                </c:pt>
                <c:pt idx="58">
                  <c:v>693700</c:v>
                </c:pt>
                <c:pt idx="59">
                  <c:v>696350</c:v>
                </c:pt>
                <c:pt idx="60">
                  <c:v>699000</c:v>
                </c:pt>
                <c:pt idx="61">
                  <c:v>701650</c:v>
                </c:pt>
                <c:pt idx="62">
                  <c:v>704300</c:v>
                </c:pt>
                <c:pt idx="63">
                  <c:v>706950</c:v>
                </c:pt>
                <c:pt idx="64">
                  <c:v>709600</c:v>
                </c:pt>
                <c:pt idx="65">
                  <c:v>712250</c:v>
                </c:pt>
                <c:pt idx="66">
                  <c:v>714900</c:v>
                </c:pt>
                <c:pt idx="67">
                  <c:v>717550</c:v>
                </c:pt>
                <c:pt idx="68">
                  <c:v>720200</c:v>
                </c:pt>
                <c:pt idx="69">
                  <c:v>722850</c:v>
                </c:pt>
                <c:pt idx="70">
                  <c:v>725500</c:v>
                </c:pt>
                <c:pt idx="71">
                  <c:v>728150</c:v>
                </c:pt>
                <c:pt idx="72">
                  <c:v>730800</c:v>
                </c:pt>
                <c:pt idx="73">
                  <c:v>733450</c:v>
                </c:pt>
                <c:pt idx="74">
                  <c:v>736100</c:v>
                </c:pt>
                <c:pt idx="75">
                  <c:v>738750</c:v>
                </c:pt>
                <c:pt idx="76">
                  <c:v>741400</c:v>
                </c:pt>
                <c:pt idx="77">
                  <c:v>744050</c:v>
                </c:pt>
                <c:pt idx="78">
                  <c:v>746700</c:v>
                </c:pt>
                <c:pt idx="79">
                  <c:v>749350</c:v>
                </c:pt>
                <c:pt idx="80">
                  <c:v>752000</c:v>
                </c:pt>
                <c:pt idx="81">
                  <c:v>754650</c:v>
                </c:pt>
                <c:pt idx="82">
                  <c:v>757300</c:v>
                </c:pt>
                <c:pt idx="83">
                  <c:v>759950</c:v>
                </c:pt>
                <c:pt idx="84">
                  <c:v>762600</c:v>
                </c:pt>
                <c:pt idx="85">
                  <c:v>765250</c:v>
                </c:pt>
                <c:pt idx="86">
                  <c:v>767900</c:v>
                </c:pt>
                <c:pt idx="87">
                  <c:v>770550</c:v>
                </c:pt>
                <c:pt idx="88">
                  <c:v>773200</c:v>
                </c:pt>
                <c:pt idx="89">
                  <c:v>775850</c:v>
                </c:pt>
                <c:pt idx="90">
                  <c:v>778500</c:v>
                </c:pt>
                <c:pt idx="91">
                  <c:v>781150</c:v>
                </c:pt>
                <c:pt idx="92">
                  <c:v>783800</c:v>
                </c:pt>
                <c:pt idx="93">
                  <c:v>786450</c:v>
                </c:pt>
                <c:pt idx="94">
                  <c:v>789100</c:v>
                </c:pt>
                <c:pt idx="95">
                  <c:v>791750</c:v>
                </c:pt>
                <c:pt idx="96">
                  <c:v>794400</c:v>
                </c:pt>
                <c:pt idx="97">
                  <c:v>797050</c:v>
                </c:pt>
                <c:pt idx="98">
                  <c:v>799700</c:v>
                </c:pt>
                <c:pt idx="99">
                  <c:v>802350</c:v>
                </c:pt>
                <c:pt idx="100">
                  <c:v>805000</c:v>
                </c:pt>
                <c:pt idx="101">
                  <c:v>807650</c:v>
                </c:pt>
                <c:pt idx="102">
                  <c:v>810300</c:v>
                </c:pt>
                <c:pt idx="103">
                  <c:v>812950</c:v>
                </c:pt>
                <c:pt idx="104">
                  <c:v>815600</c:v>
                </c:pt>
                <c:pt idx="105">
                  <c:v>818250</c:v>
                </c:pt>
                <c:pt idx="106">
                  <c:v>820900</c:v>
                </c:pt>
                <c:pt idx="107">
                  <c:v>823550</c:v>
                </c:pt>
                <c:pt idx="108">
                  <c:v>826200</c:v>
                </c:pt>
                <c:pt idx="109">
                  <c:v>828850</c:v>
                </c:pt>
                <c:pt idx="110">
                  <c:v>831500</c:v>
                </c:pt>
                <c:pt idx="111">
                  <c:v>834150</c:v>
                </c:pt>
                <c:pt idx="112">
                  <c:v>836800</c:v>
                </c:pt>
                <c:pt idx="113">
                  <c:v>839450</c:v>
                </c:pt>
                <c:pt idx="114">
                  <c:v>842100</c:v>
                </c:pt>
                <c:pt idx="115">
                  <c:v>844750</c:v>
                </c:pt>
                <c:pt idx="116">
                  <c:v>847400</c:v>
                </c:pt>
                <c:pt idx="117">
                  <c:v>850050</c:v>
                </c:pt>
                <c:pt idx="118">
                  <c:v>852700</c:v>
                </c:pt>
                <c:pt idx="119">
                  <c:v>855350</c:v>
                </c:pt>
                <c:pt idx="120">
                  <c:v>858000</c:v>
                </c:pt>
                <c:pt idx="121">
                  <c:v>860650</c:v>
                </c:pt>
                <c:pt idx="122">
                  <c:v>863300</c:v>
                </c:pt>
                <c:pt idx="123">
                  <c:v>865950</c:v>
                </c:pt>
                <c:pt idx="124">
                  <c:v>868600</c:v>
                </c:pt>
                <c:pt idx="125">
                  <c:v>871250</c:v>
                </c:pt>
                <c:pt idx="126">
                  <c:v>873900</c:v>
                </c:pt>
                <c:pt idx="127">
                  <c:v>876550</c:v>
                </c:pt>
                <c:pt idx="128">
                  <c:v>879200</c:v>
                </c:pt>
                <c:pt idx="129">
                  <c:v>881850</c:v>
                </c:pt>
                <c:pt idx="130">
                  <c:v>884500</c:v>
                </c:pt>
                <c:pt idx="131">
                  <c:v>887150</c:v>
                </c:pt>
                <c:pt idx="132">
                  <c:v>889800</c:v>
                </c:pt>
                <c:pt idx="133">
                  <c:v>892450</c:v>
                </c:pt>
                <c:pt idx="134">
                  <c:v>895100</c:v>
                </c:pt>
                <c:pt idx="135">
                  <c:v>897750</c:v>
                </c:pt>
                <c:pt idx="136">
                  <c:v>900400</c:v>
                </c:pt>
                <c:pt idx="137">
                  <c:v>903050</c:v>
                </c:pt>
                <c:pt idx="138">
                  <c:v>905700</c:v>
                </c:pt>
                <c:pt idx="139">
                  <c:v>908350</c:v>
                </c:pt>
                <c:pt idx="140">
                  <c:v>911000</c:v>
                </c:pt>
                <c:pt idx="141">
                  <c:v>913650</c:v>
                </c:pt>
                <c:pt idx="142">
                  <c:v>916300</c:v>
                </c:pt>
                <c:pt idx="143">
                  <c:v>918950</c:v>
                </c:pt>
                <c:pt idx="144">
                  <c:v>921600</c:v>
                </c:pt>
                <c:pt idx="145">
                  <c:v>924250</c:v>
                </c:pt>
                <c:pt idx="146">
                  <c:v>926900</c:v>
                </c:pt>
                <c:pt idx="147">
                  <c:v>929550</c:v>
                </c:pt>
                <c:pt idx="148">
                  <c:v>932200</c:v>
                </c:pt>
                <c:pt idx="149">
                  <c:v>934850</c:v>
                </c:pt>
                <c:pt idx="150">
                  <c:v>937500</c:v>
                </c:pt>
                <c:pt idx="151">
                  <c:v>940150</c:v>
                </c:pt>
                <c:pt idx="152">
                  <c:v>942800</c:v>
                </c:pt>
                <c:pt idx="153">
                  <c:v>945450</c:v>
                </c:pt>
                <c:pt idx="154">
                  <c:v>948100</c:v>
                </c:pt>
                <c:pt idx="155">
                  <c:v>950750</c:v>
                </c:pt>
                <c:pt idx="156">
                  <c:v>953400</c:v>
                </c:pt>
                <c:pt idx="157">
                  <c:v>956050</c:v>
                </c:pt>
                <c:pt idx="158">
                  <c:v>958700</c:v>
                </c:pt>
                <c:pt idx="159">
                  <c:v>961350</c:v>
                </c:pt>
                <c:pt idx="160">
                  <c:v>964000</c:v>
                </c:pt>
                <c:pt idx="161">
                  <c:v>966650</c:v>
                </c:pt>
                <c:pt idx="162">
                  <c:v>969300</c:v>
                </c:pt>
                <c:pt idx="163">
                  <c:v>971950</c:v>
                </c:pt>
                <c:pt idx="164">
                  <c:v>974600</c:v>
                </c:pt>
                <c:pt idx="165">
                  <c:v>977250</c:v>
                </c:pt>
                <c:pt idx="166">
                  <c:v>979900</c:v>
                </c:pt>
                <c:pt idx="167">
                  <c:v>982550</c:v>
                </c:pt>
                <c:pt idx="168">
                  <c:v>985200</c:v>
                </c:pt>
                <c:pt idx="169">
                  <c:v>987850</c:v>
                </c:pt>
                <c:pt idx="170">
                  <c:v>990500</c:v>
                </c:pt>
                <c:pt idx="171">
                  <c:v>993150</c:v>
                </c:pt>
                <c:pt idx="172">
                  <c:v>995800</c:v>
                </c:pt>
                <c:pt idx="173">
                  <c:v>998450</c:v>
                </c:pt>
                <c:pt idx="174">
                  <c:v>1001100</c:v>
                </c:pt>
                <c:pt idx="175">
                  <c:v>1003750</c:v>
                </c:pt>
                <c:pt idx="176">
                  <c:v>1006400</c:v>
                </c:pt>
                <c:pt idx="177">
                  <c:v>1009050</c:v>
                </c:pt>
                <c:pt idx="178">
                  <c:v>1011700</c:v>
                </c:pt>
                <c:pt idx="179">
                  <c:v>1014350</c:v>
                </c:pt>
                <c:pt idx="180">
                  <c:v>1017000</c:v>
                </c:pt>
                <c:pt idx="181">
                  <c:v>1019650</c:v>
                </c:pt>
                <c:pt idx="182">
                  <c:v>1022300</c:v>
                </c:pt>
                <c:pt idx="183">
                  <c:v>1024950</c:v>
                </c:pt>
                <c:pt idx="184">
                  <c:v>1027600</c:v>
                </c:pt>
                <c:pt idx="185">
                  <c:v>1030250</c:v>
                </c:pt>
                <c:pt idx="186">
                  <c:v>1032900</c:v>
                </c:pt>
                <c:pt idx="187">
                  <c:v>1035550</c:v>
                </c:pt>
                <c:pt idx="188">
                  <c:v>1038200</c:v>
                </c:pt>
                <c:pt idx="189">
                  <c:v>1040850</c:v>
                </c:pt>
                <c:pt idx="190">
                  <c:v>1043500</c:v>
                </c:pt>
                <c:pt idx="191">
                  <c:v>1046150</c:v>
                </c:pt>
                <c:pt idx="192">
                  <c:v>1048800</c:v>
                </c:pt>
                <c:pt idx="193">
                  <c:v>1051450</c:v>
                </c:pt>
                <c:pt idx="194">
                  <c:v>1054100</c:v>
                </c:pt>
                <c:pt idx="195">
                  <c:v>1056750</c:v>
                </c:pt>
                <c:pt idx="196">
                  <c:v>1059400</c:v>
                </c:pt>
                <c:pt idx="197">
                  <c:v>1062050</c:v>
                </c:pt>
                <c:pt idx="198">
                  <c:v>1064700</c:v>
                </c:pt>
                <c:pt idx="199">
                  <c:v>1067350</c:v>
                </c:pt>
                <c:pt idx="200">
                  <c:v>1070000</c:v>
                </c:pt>
                <c:pt idx="201">
                  <c:v>1072650</c:v>
                </c:pt>
                <c:pt idx="202">
                  <c:v>1075300</c:v>
                </c:pt>
                <c:pt idx="203">
                  <c:v>1077950</c:v>
                </c:pt>
                <c:pt idx="204">
                  <c:v>1080600</c:v>
                </c:pt>
                <c:pt idx="205">
                  <c:v>1083250</c:v>
                </c:pt>
                <c:pt idx="206">
                  <c:v>1085900</c:v>
                </c:pt>
                <c:pt idx="207">
                  <c:v>1088550</c:v>
                </c:pt>
                <c:pt idx="208">
                  <c:v>1091200</c:v>
                </c:pt>
                <c:pt idx="209">
                  <c:v>1093850</c:v>
                </c:pt>
                <c:pt idx="210">
                  <c:v>1096500</c:v>
                </c:pt>
                <c:pt idx="211">
                  <c:v>1099150</c:v>
                </c:pt>
                <c:pt idx="212">
                  <c:v>1101800</c:v>
                </c:pt>
                <c:pt idx="213">
                  <c:v>1104450</c:v>
                </c:pt>
                <c:pt idx="214">
                  <c:v>1107100</c:v>
                </c:pt>
                <c:pt idx="215">
                  <c:v>1109750</c:v>
                </c:pt>
                <c:pt idx="216">
                  <c:v>1112400</c:v>
                </c:pt>
                <c:pt idx="217">
                  <c:v>1115050</c:v>
                </c:pt>
                <c:pt idx="218">
                  <c:v>1117700</c:v>
                </c:pt>
                <c:pt idx="219">
                  <c:v>1120350</c:v>
                </c:pt>
                <c:pt idx="220">
                  <c:v>1123000</c:v>
                </c:pt>
                <c:pt idx="221">
                  <c:v>1125650</c:v>
                </c:pt>
                <c:pt idx="222">
                  <c:v>1128300</c:v>
                </c:pt>
                <c:pt idx="223">
                  <c:v>1130950</c:v>
                </c:pt>
                <c:pt idx="224">
                  <c:v>1133600</c:v>
                </c:pt>
                <c:pt idx="225">
                  <c:v>1136250</c:v>
                </c:pt>
                <c:pt idx="226">
                  <c:v>1138900</c:v>
                </c:pt>
                <c:pt idx="227">
                  <c:v>1141550</c:v>
                </c:pt>
                <c:pt idx="228">
                  <c:v>1144200</c:v>
                </c:pt>
                <c:pt idx="229">
                  <c:v>1146850</c:v>
                </c:pt>
                <c:pt idx="230">
                  <c:v>1149500</c:v>
                </c:pt>
                <c:pt idx="231">
                  <c:v>1152150</c:v>
                </c:pt>
                <c:pt idx="232">
                  <c:v>1154800</c:v>
                </c:pt>
                <c:pt idx="233">
                  <c:v>1157450</c:v>
                </c:pt>
                <c:pt idx="234">
                  <c:v>1160100</c:v>
                </c:pt>
                <c:pt idx="235">
                  <c:v>1162750</c:v>
                </c:pt>
                <c:pt idx="236">
                  <c:v>1165400</c:v>
                </c:pt>
                <c:pt idx="237">
                  <c:v>1168050</c:v>
                </c:pt>
                <c:pt idx="238">
                  <c:v>1170700</c:v>
                </c:pt>
                <c:pt idx="239">
                  <c:v>1173350</c:v>
                </c:pt>
                <c:pt idx="240">
                  <c:v>1176000</c:v>
                </c:pt>
                <c:pt idx="241">
                  <c:v>1178650</c:v>
                </c:pt>
                <c:pt idx="242">
                  <c:v>1181300</c:v>
                </c:pt>
                <c:pt idx="243">
                  <c:v>1183950</c:v>
                </c:pt>
                <c:pt idx="244">
                  <c:v>1186600</c:v>
                </c:pt>
                <c:pt idx="245">
                  <c:v>1189250</c:v>
                </c:pt>
                <c:pt idx="246">
                  <c:v>1191900</c:v>
                </c:pt>
                <c:pt idx="247">
                  <c:v>1194550</c:v>
                </c:pt>
                <c:pt idx="248">
                  <c:v>1197200</c:v>
                </c:pt>
                <c:pt idx="249">
                  <c:v>1199850</c:v>
                </c:pt>
                <c:pt idx="250">
                  <c:v>1202500</c:v>
                </c:pt>
                <c:pt idx="251">
                  <c:v>1205150</c:v>
                </c:pt>
                <c:pt idx="252">
                  <c:v>1207800</c:v>
                </c:pt>
                <c:pt idx="253">
                  <c:v>1210450</c:v>
                </c:pt>
                <c:pt idx="254">
                  <c:v>1213100</c:v>
                </c:pt>
                <c:pt idx="255">
                  <c:v>1215750</c:v>
                </c:pt>
                <c:pt idx="256">
                  <c:v>1218400</c:v>
                </c:pt>
                <c:pt idx="257">
                  <c:v>1221050</c:v>
                </c:pt>
                <c:pt idx="258">
                  <c:v>1223700</c:v>
                </c:pt>
                <c:pt idx="259">
                  <c:v>1226350</c:v>
                </c:pt>
                <c:pt idx="260">
                  <c:v>1229000</c:v>
                </c:pt>
                <c:pt idx="261">
                  <c:v>1231650</c:v>
                </c:pt>
                <c:pt idx="262">
                  <c:v>1234300</c:v>
                </c:pt>
                <c:pt idx="263">
                  <c:v>1236950</c:v>
                </c:pt>
                <c:pt idx="264">
                  <c:v>1239600</c:v>
                </c:pt>
                <c:pt idx="265">
                  <c:v>1242250</c:v>
                </c:pt>
                <c:pt idx="266">
                  <c:v>1244900</c:v>
                </c:pt>
                <c:pt idx="267">
                  <c:v>1247550</c:v>
                </c:pt>
                <c:pt idx="268">
                  <c:v>1250200</c:v>
                </c:pt>
                <c:pt idx="269">
                  <c:v>1252850</c:v>
                </c:pt>
                <c:pt idx="270">
                  <c:v>1255500</c:v>
                </c:pt>
                <c:pt idx="271">
                  <c:v>1258150</c:v>
                </c:pt>
                <c:pt idx="272">
                  <c:v>1260800</c:v>
                </c:pt>
                <c:pt idx="273">
                  <c:v>1263450</c:v>
                </c:pt>
                <c:pt idx="274">
                  <c:v>1266100</c:v>
                </c:pt>
                <c:pt idx="275">
                  <c:v>1268750</c:v>
                </c:pt>
                <c:pt idx="276">
                  <c:v>1271400</c:v>
                </c:pt>
                <c:pt idx="277">
                  <c:v>1274050</c:v>
                </c:pt>
                <c:pt idx="278">
                  <c:v>1276700</c:v>
                </c:pt>
                <c:pt idx="279">
                  <c:v>1279350</c:v>
                </c:pt>
                <c:pt idx="280">
                  <c:v>1282000</c:v>
                </c:pt>
                <c:pt idx="281">
                  <c:v>1284650</c:v>
                </c:pt>
                <c:pt idx="282">
                  <c:v>1287300</c:v>
                </c:pt>
                <c:pt idx="283">
                  <c:v>1289950</c:v>
                </c:pt>
                <c:pt idx="284">
                  <c:v>1292600</c:v>
                </c:pt>
                <c:pt idx="285">
                  <c:v>1295250</c:v>
                </c:pt>
                <c:pt idx="286">
                  <c:v>1297900</c:v>
                </c:pt>
                <c:pt idx="287">
                  <c:v>1300550</c:v>
                </c:pt>
                <c:pt idx="288">
                  <c:v>1303200</c:v>
                </c:pt>
                <c:pt idx="289">
                  <c:v>1305850</c:v>
                </c:pt>
                <c:pt idx="290">
                  <c:v>1308500</c:v>
                </c:pt>
                <c:pt idx="291">
                  <c:v>1311150</c:v>
                </c:pt>
                <c:pt idx="292">
                  <c:v>1313800</c:v>
                </c:pt>
                <c:pt idx="293">
                  <c:v>1316450</c:v>
                </c:pt>
                <c:pt idx="294">
                  <c:v>1319100</c:v>
                </c:pt>
                <c:pt idx="295">
                  <c:v>1321750</c:v>
                </c:pt>
                <c:pt idx="296">
                  <c:v>1324400</c:v>
                </c:pt>
                <c:pt idx="297">
                  <c:v>1327050</c:v>
                </c:pt>
                <c:pt idx="298">
                  <c:v>1329700</c:v>
                </c:pt>
                <c:pt idx="299">
                  <c:v>1332350</c:v>
                </c:pt>
                <c:pt idx="300">
                  <c:v>1335000</c:v>
                </c:pt>
                <c:pt idx="301">
                  <c:v>1337650</c:v>
                </c:pt>
                <c:pt idx="302">
                  <c:v>1340300</c:v>
                </c:pt>
                <c:pt idx="303">
                  <c:v>1342950</c:v>
                </c:pt>
                <c:pt idx="304">
                  <c:v>1345600</c:v>
                </c:pt>
                <c:pt idx="305">
                  <c:v>1348250</c:v>
                </c:pt>
                <c:pt idx="306">
                  <c:v>1350900</c:v>
                </c:pt>
                <c:pt idx="307">
                  <c:v>1353550</c:v>
                </c:pt>
                <c:pt idx="308">
                  <c:v>1356200</c:v>
                </c:pt>
                <c:pt idx="309">
                  <c:v>1358850</c:v>
                </c:pt>
                <c:pt idx="310">
                  <c:v>1361500</c:v>
                </c:pt>
                <c:pt idx="311">
                  <c:v>1364150</c:v>
                </c:pt>
                <c:pt idx="312">
                  <c:v>1366800</c:v>
                </c:pt>
                <c:pt idx="313">
                  <c:v>1369450</c:v>
                </c:pt>
                <c:pt idx="314">
                  <c:v>1372100</c:v>
                </c:pt>
                <c:pt idx="315">
                  <c:v>1374750</c:v>
                </c:pt>
                <c:pt idx="316">
                  <c:v>1377400</c:v>
                </c:pt>
                <c:pt idx="317">
                  <c:v>1380050</c:v>
                </c:pt>
                <c:pt idx="318">
                  <c:v>1382700</c:v>
                </c:pt>
                <c:pt idx="319">
                  <c:v>1385350</c:v>
                </c:pt>
                <c:pt idx="320">
                  <c:v>1388000</c:v>
                </c:pt>
                <c:pt idx="321">
                  <c:v>1390650</c:v>
                </c:pt>
                <c:pt idx="322">
                  <c:v>1393300</c:v>
                </c:pt>
                <c:pt idx="323">
                  <c:v>1395950</c:v>
                </c:pt>
                <c:pt idx="324">
                  <c:v>1398600</c:v>
                </c:pt>
                <c:pt idx="325">
                  <c:v>1401250</c:v>
                </c:pt>
                <c:pt idx="326">
                  <c:v>1403900</c:v>
                </c:pt>
                <c:pt idx="327">
                  <c:v>1406550</c:v>
                </c:pt>
                <c:pt idx="328">
                  <c:v>1409200</c:v>
                </c:pt>
                <c:pt idx="329">
                  <c:v>1411850</c:v>
                </c:pt>
                <c:pt idx="330">
                  <c:v>1414500</c:v>
                </c:pt>
                <c:pt idx="331">
                  <c:v>1417150</c:v>
                </c:pt>
                <c:pt idx="332">
                  <c:v>1419800</c:v>
                </c:pt>
                <c:pt idx="333">
                  <c:v>1422450</c:v>
                </c:pt>
                <c:pt idx="334">
                  <c:v>1425100</c:v>
                </c:pt>
                <c:pt idx="335">
                  <c:v>1427750</c:v>
                </c:pt>
                <c:pt idx="336">
                  <c:v>1430400</c:v>
                </c:pt>
                <c:pt idx="337">
                  <c:v>1433050</c:v>
                </c:pt>
                <c:pt idx="338">
                  <c:v>1435700</c:v>
                </c:pt>
                <c:pt idx="339">
                  <c:v>1438350</c:v>
                </c:pt>
                <c:pt idx="340">
                  <c:v>1441000</c:v>
                </c:pt>
                <c:pt idx="341">
                  <c:v>1443650</c:v>
                </c:pt>
                <c:pt idx="342">
                  <c:v>1446300</c:v>
                </c:pt>
                <c:pt idx="343">
                  <c:v>1448950</c:v>
                </c:pt>
                <c:pt idx="344">
                  <c:v>1451600</c:v>
                </c:pt>
                <c:pt idx="345">
                  <c:v>1454250</c:v>
                </c:pt>
                <c:pt idx="346">
                  <c:v>1456900</c:v>
                </c:pt>
                <c:pt idx="347">
                  <c:v>1459550</c:v>
                </c:pt>
                <c:pt idx="348">
                  <c:v>1462200</c:v>
                </c:pt>
                <c:pt idx="349">
                  <c:v>1464850</c:v>
                </c:pt>
                <c:pt idx="350">
                  <c:v>1467500</c:v>
                </c:pt>
                <c:pt idx="351">
                  <c:v>1470150</c:v>
                </c:pt>
                <c:pt idx="352">
                  <c:v>1472800</c:v>
                </c:pt>
                <c:pt idx="353">
                  <c:v>1475450</c:v>
                </c:pt>
                <c:pt idx="354">
                  <c:v>1478100</c:v>
                </c:pt>
                <c:pt idx="355">
                  <c:v>1480750</c:v>
                </c:pt>
                <c:pt idx="356">
                  <c:v>1483400</c:v>
                </c:pt>
                <c:pt idx="357">
                  <c:v>1486050</c:v>
                </c:pt>
                <c:pt idx="358">
                  <c:v>1488700</c:v>
                </c:pt>
                <c:pt idx="359">
                  <c:v>1491350</c:v>
                </c:pt>
                <c:pt idx="360">
                  <c:v>1494000</c:v>
                </c:pt>
                <c:pt idx="361">
                  <c:v>1496650</c:v>
                </c:pt>
                <c:pt idx="362">
                  <c:v>1499300</c:v>
                </c:pt>
                <c:pt idx="363">
                  <c:v>1501950</c:v>
                </c:pt>
                <c:pt idx="364">
                  <c:v>1504600</c:v>
                </c:pt>
                <c:pt idx="365">
                  <c:v>1507250</c:v>
                </c:pt>
                <c:pt idx="366">
                  <c:v>1509900</c:v>
                </c:pt>
                <c:pt idx="367">
                  <c:v>1512550</c:v>
                </c:pt>
                <c:pt idx="368">
                  <c:v>1515200</c:v>
                </c:pt>
                <c:pt idx="369">
                  <c:v>1517850</c:v>
                </c:pt>
                <c:pt idx="370">
                  <c:v>1520500</c:v>
                </c:pt>
                <c:pt idx="371">
                  <c:v>1523150</c:v>
                </c:pt>
                <c:pt idx="372">
                  <c:v>1525800</c:v>
                </c:pt>
                <c:pt idx="373">
                  <c:v>1528450</c:v>
                </c:pt>
                <c:pt idx="374">
                  <c:v>1531100</c:v>
                </c:pt>
                <c:pt idx="375">
                  <c:v>1533750</c:v>
                </c:pt>
                <c:pt idx="376">
                  <c:v>1536400</c:v>
                </c:pt>
                <c:pt idx="377">
                  <c:v>1539050</c:v>
                </c:pt>
                <c:pt idx="378">
                  <c:v>1541700</c:v>
                </c:pt>
                <c:pt idx="379">
                  <c:v>1544350</c:v>
                </c:pt>
                <c:pt idx="380">
                  <c:v>1547000</c:v>
                </c:pt>
                <c:pt idx="381">
                  <c:v>1549650</c:v>
                </c:pt>
                <c:pt idx="382">
                  <c:v>1552300</c:v>
                </c:pt>
                <c:pt idx="383">
                  <c:v>1554950</c:v>
                </c:pt>
                <c:pt idx="384">
                  <c:v>1557600</c:v>
                </c:pt>
                <c:pt idx="385">
                  <c:v>1560250</c:v>
                </c:pt>
                <c:pt idx="386">
                  <c:v>1562900</c:v>
                </c:pt>
                <c:pt idx="387">
                  <c:v>1565550</c:v>
                </c:pt>
                <c:pt idx="388">
                  <c:v>1568200</c:v>
                </c:pt>
                <c:pt idx="389">
                  <c:v>1570850</c:v>
                </c:pt>
                <c:pt idx="390">
                  <c:v>1573500</c:v>
                </c:pt>
                <c:pt idx="391">
                  <c:v>1576150</c:v>
                </c:pt>
                <c:pt idx="392">
                  <c:v>1578800</c:v>
                </c:pt>
                <c:pt idx="393">
                  <c:v>1581450</c:v>
                </c:pt>
                <c:pt idx="394">
                  <c:v>1584100</c:v>
                </c:pt>
                <c:pt idx="395">
                  <c:v>1586750</c:v>
                </c:pt>
                <c:pt idx="396">
                  <c:v>1589400</c:v>
                </c:pt>
                <c:pt idx="397">
                  <c:v>1592050</c:v>
                </c:pt>
                <c:pt idx="398">
                  <c:v>1594700</c:v>
                </c:pt>
                <c:pt idx="399">
                  <c:v>1597350</c:v>
                </c:pt>
                <c:pt idx="400">
                  <c:v>1600000</c:v>
                </c:pt>
              </c:numCache>
            </c:numRef>
          </c:xVal>
          <c:yVal>
            <c:numRef>
              <c:f>'AM conducted'!$B$2:$B$416</c:f>
              <c:numCache>
                <c:formatCode>0.00E+00</c:formatCode>
                <c:ptCount val="415"/>
                <c:pt idx="0">
                  <c:v>-27.786999999999999</c:v>
                </c:pt>
                <c:pt idx="1">
                  <c:v>-28.652000000000001</c:v>
                </c:pt>
                <c:pt idx="2">
                  <c:v>-32.134</c:v>
                </c:pt>
                <c:pt idx="3">
                  <c:v>-36.795999999999999</c:v>
                </c:pt>
                <c:pt idx="4">
                  <c:v>-33.292000000000002</c:v>
                </c:pt>
                <c:pt idx="5">
                  <c:v>-30.216000000000001</c:v>
                </c:pt>
                <c:pt idx="6">
                  <c:v>-28.696999999999999</c:v>
                </c:pt>
                <c:pt idx="7">
                  <c:v>-29.041</c:v>
                </c:pt>
                <c:pt idx="8">
                  <c:v>-31.873000000000001</c:v>
                </c:pt>
                <c:pt idx="9">
                  <c:v>-36.469000000000001</c:v>
                </c:pt>
                <c:pt idx="10">
                  <c:v>-35.826000000000001</c:v>
                </c:pt>
                <c:pt idx="11">
                  <c:v>-32.807000000000002</c:v>
                </c:pt>
                <c:pt idx="12">
                  <c:v>-30.138000000000002</c:v>
                </c:pt>
                <c:pt idx="13">
                  <c:v>-28.459</c:v>
                </c:pt>
                <c:pt idx="14">
                  <c:v>-28.126999999999999</c:v>
                </c:pt>
                <c:pt idx="15">
                  <c:v>-29.559000000000001</c:v>
                </c:pt>
                <c:pt idx="16">
                  <c:v>-33.011000000000003</c:v>
                </c:pt>
                <c:pt idx="17">
                  <c:v>-37.063000000000002</c:v>
                </c:pt>
                <c:pt idx="18">
                  <c:v>-35.502000000000002</c:v>
                </c:pt>
                <c:pt idx="19">
                  <c:v>-32.529000000000003</c:v>
                </c:pt>
                <c:pt idx="20">
                  <c:v>-30.044</c:v>
                </c:pt>
                <c:pt idx="21">
                  <c:v>-28.684999999999999</c:v>
                </c:pt>
                <c:pt idx="22">
                  <c:v>-28.68</c:v>
                </c:pt>
                <c:pt idx="23">
                  <c:v>-30.577999999999999</c:v>
                </c:pt>
                <c:pt idx="24">
                  <c:v>-34.462000000000003</c:v>
                </c:pt>
                <c:pt idx="25">
                  <c:v>-37.287999999999997</c:v>
                </c:pt>
                <c:pt idx="26">
                  <c:v>-34.619999999999997</c:v>
                </c:pt>
                <c:pt idx="27">
                  <c:v>-31.792000000000002</c:v>
                </c:pt>
                <c:pt idx="28">
                  <c:v>-29.585000000000001</c:v>
                </c:pt>
                <c:pt idx="29">
                  <c:v>-28.565999999999999</c:v>
                </c:pt>
                <c:pt idx="30">
                  <c:v>-29.199000000000002</c:v>
                </c:pt>
                <c:pt idx="31">
                  <c:v>-31.975999999999999</c:v>
                </c:pt>
                <c:pt idx="32">
                  <c:v>-36.621000000000002</c:v>
                </c:pt>
                <c:pt idx="33">
                  <c:v>-36.338999999999999</c:v>
                </c:pt>
                <c:pt idx="34">
                  <c:v>-33.262</c:v>
                </c:pt>
                <c:pt idx="35">
                  <c:v>-30.495000000000001</c:v>
                </c:pt>
                <c:pt idx="36">
                  <c:v>-28.78</c:v>
                </c:pt>
                <c:pt idx="37">
                  <c:v>-28.518999999999998</c:v>
                </c:pt>
                <c:pt idx="38">
                  <c:v>-30.158000000000001</c:v>
                </c:pt>
                <c:pt idx="39">
                  <c:v>-34.042000000000002</c:v>
                </c:pt>
                <c:pt idx="40">
                  <c:v>-37.350999999999999</c:v>
                </c:pt>
                <c:pt idx="41">
                  <c:v>-35.045000000000002</c:v>
                </c:pt>
                <c:pt idx="42">
                  <c:v>-32.264000000000003</c:v>
                </c:pt>
                <c:pt idx="43">
                  <c:v>-30.016999999999999</c:v>
                </c:pt>
                <c:pt idx="44">
                  <c:v>-28.965</c:v>
                </c:pt>
                <c:pt idx="45">
                  <c:v>-29.585000000000001</c:v>
                </c:pt>
                <c:pt idx="46">
                  <c:v>-32.405999999999999</c:v>
                </c:pt>
                <c:pt idx="47">
                  <c:v>-36.909999999999997</c:v>
                </c:pt>
                <c:pt idx="48">
                  <c:v>-36.363999999999997</c:v>
                </c:pt>
                <c:pt idx="49">
                  <c:v>-33.186999999999998</c:v>
                </c:pt>
                <c:pt idx="50">
                  <c:v>-30.489000000000001</c:v>
                </c:pt>
                <c:pt idx="51">
                  <c:v>-28.754999999999999</c:v>
                </c:pt>
                <c:pt idx="52">
                  <c:v>-28.565999999999999</c:v>
                </c:pt>
                <c:pt idx="53">
                  <c:v>-30.181000000000001</c:v>
                </c:pt>
                <c:pt idx="54">
                  <c:v>-33.893000000000001</c:v>
                </c:pt>
                <c:pt idx="55">
                  <c:v>-37.536999999999999</c:v>
                </c:pt>
                <c:pt idx="56">
                  <c:v>-35.548000000000002</c:v>
                </c:pt>
                <c:pt idx="57">
                  <c:v>-32.683</c:v>
                </c:pt>
                <c:pt idx="58">
                  <c:v>-30.422999999999998</c:v>
                </c:pt>
                <c:pt idx="59">
                  <c:v>-29.312000000000001</c:v>
                </c:pt>
                <c:pt idx="60">
                  <c:v>-29.844999999999999</c:v>
                </c:pt>
                <c:pt idx="61">
                  <c:v>-32.616</c:v>
                </c:pt>
                <c:pt idx="62">
                  <c:v>-37.332000000000001</c:v>
                </c:pt>
                <c:pt idx="63">
                  <c:v>-36.741999999999997</c:v>
                </c:pt>
                <c:pt idx="64">
                  <c:v>-33.366999999999997</c:v>
                </c:pt>
                <c:pt idx="65">
                  <c:v>-30.718</c:v>
                </c:pt>
                <c:pt idx="66">
                  <c:v>-28.922999999999998</c:v>
                </c:pt>
                <c:pt idx="67">
                  <c:v>-28.577000000000002</c:v>
                </c:pt>
                <c:pt idx="68">
                  <c:v>-30.163</c:v>
                </c:pt>
                <c:pt idx="69">
                  <c:v>-33.781999999999996</c:v>
                </c:pt>
                <c:pt idx="70">
                  <c:v>-37.844000000000001</c:v>
                </c:pt>
                <c:pt idx="71">
                  <c:v>-35.996000000000002</c:v>
                </c:pt>
                <c:pt idx="72">
                  <c:v>-33.225000000000001</c:v>
                </c:pt>
                <c:pt idx="73">
                  <c:v>-30.914000000000001</c:v>
                </c:pt>
                <c:pt idx="74">
                  <c:v>-29.702999999999999</c:v>
                </c:pt>
                <c:pt idx="75">
                  <c:v>-30.225000000000001</c:v>
                </c:pt>
                <c:pt idx="76">
                  <c:v>-33.008000000000003</c:v>
                </c:pt>
                <c:pt idx="77">
                  <c:v>-37.573</c:v>
                </c:pt>
                <c:pt idx="78">
                  <c:v>-37.051000000000002</c:v>
                </c:pt>
                <c:pt idx="79">
                  <c:v>-33.707000000000001</c:v>
                </c:pt>
                <c:pt idx="80">
                  <c:v>-30.867999999999999</c:v>
                </c:pt>
                <c:pt idx="81">
                  <c:v>-29.071999999999999</c:v>
                </c:pt>
                <c:pt idx="82">
                  <c:v>-28.693999999999999</c:v>
                </c:pt>
                <c:pt idx="83">
                  <c:v>-30.157</c:v>
                </c:pt>
                <c:pt idx="84">
                  <c:v>-33.823999999999998</c:v>
                </c:pt>
                <c:pt idx="85">
                  <c:v>-38.192</c:v>
                </c:pt>
                <c:pt idx="86">
                  <c:v>-36.767000000000003</c:v>
                </c:pt>
                <c:pt idx="87">
                  <c:v>-33.860999999999997</c:v>
                </c:pt>
                <c:pt idx="88">
                  <c:v>-31.448</c:v>
                </c:pt>
                <c:pt idx="89">
                  <c:v>-30.177</c:v>
                </c:pt>
                <c:pt idx="90">
                  <c:v>-30.606000000000002</c:v>
                </c:pt>
                <c:pt idx="91">
                  <c:v>-33.127000000000002</c:v>
                </c:pt>
                <c:pt idx="92">
                  <c:v>-37.713000000000001</c:v>
                </c:pt>
                <c:pt idx="93">
                  <c:v>-37.167000000000002</c:v>
                </c:pt>
                <c:pt idx="94">
                  <c:v>-33.853999999999999</c:v>
                </c:pt>
                <c:pt idx="95">
                  <c:v>-31.164000000000001</c:v>
                </c:pt>
                <c:pt idx="96">
                  <c:v>-29.327000000000002</c:v>
                </c:pt>
                <c:pt idx="97">
                  <c:v>-28.85</c:v>
                </c:pt>
                <c:pt idx="98">
                  <c:v>-30.204000000000001</c:v>
                </c:pt>
                <c:pt idx="99">
                  <c:v>-33.695999999999998</c:v>
                </c:pt>
                <c:pt idx="100">
                  <c:v>-38.341999999999999</c:v>
                </c:pt>
                <c:pt idx="101">
                  <c:v>-37.408000000000001</c:v>
                </c:pt>
                <c:pt idx="102">
                  <c:v>-34.427999999999997</c:v>
                </c:pt>
                <c:pt idx="103">
                  <c:v>-32.023000000000003</c:v>
                </c:pt>
                <c:pt idx="104">
                  <c:v>-30.73</c:v>
                </c:pt>
                <c:pt idx="105">
                  <c:v>-31.024999999999999</c:v>
                </c:pt>
                <c:pt idx="106">
                  <c:v>-33.487000000000002</c:v>
                </c:pt>
                <c:pt idx="107">
                  <c:v>-38.029000000000003</c:v>
                </c:pt>
                <c:pt idx="108">
                  <c:v>-37.481999999999999</c:v>
                </c:pt>
                <c:pt idx="109">
                  <c:v>-34.125</c:v>
                </c:pt>
                <c:pt idx="110">
                  <c:v>-31.38</c:v>
                </c:pt>
                <c:pt idx="111">
                  <c:v>-29.468</c:v>
                </c:pt>
                <c:pt idx="112">
                  <c:v>-28.951000000000001</c:v>
                </c:pt>
                <c:pt idx="113">
                  <c:v>-30.175000000000001</c:v>
                </c:pt>
                <c:pt idx="114">
                  <c:v>-33.651000000000003</c:v>
                </c:pt>
                <c:pt idx="115">
                  <c:v>-38.347999999999999</c:v>
                </c:pt>
                <c:pt idx="116">
                  <c:v>-37.872</c:v>
                </c:pt>
                <c:pt idx="117">
                  <c:v>-35.076000000000001</c:v>
                </c:pt>
                <c:pt idx="118">
                  <c:v>-32.643999999999998</c:v>
                </c:pt>
                <c:pt idx="119">
                  <c:v>-31.202999999999999</c:v>
                </c:pt>
                <c:pt idx="120">
                  <c:v>-31.405000000000001</c:v>
                </c:pt>
                <c:pt idx="121">
                  <c:v>-33.646000000000001</c:v>
                </c:pt>
                <c:pt idx="122">
                  <c:v>-37.701000000000001</c:v>
                </c:pt>
                <c:pt idx="123">
                  <c:v>-37.387</c:v>
                </c:pt>
                <c:pt idx="124">
                  <c:v>-34.256999999999998</c:v>
                </c:pt>
                <c:pt idx="125">
                  <c:v>-31.532</c:v>
                </c:pt>
                <c:pt idx="126">
                  <c:v>-29.574999999999999</c:v>
                </c:pt>
                <c:pt idx="127">
                  <c:v>-28.981999999999999</c:v>
                </c:pt>
                <c:pt idx="128">
                  <c:v>-30.094000000000001</c:v>
                </c:pt>
                <c:pt idx="129">
                  <c:v>-33.470999999999997</c:v>
                </c:pt>
                <c:pt idx="130">
                  <c:v>-38.003999999999998</c:v>
                </c:pt>
                <c:pt idx="131">
                  <c:v>-38.154000000000003</c:v>
                </c:pt>
                <c:pt idx="132">
                  <c:v>-35.442</c:v>
                </c:pt>
                <c:pt idx="133">
                  <c:v>-33.049999999999997</c:v>
                </c:pt>
                <c:pt idx="134">
                  <c:v>-31.619</c:v>
                </c:pt>
                <c:pt idx="135">
                  <c:v>-31.715</c:v>
                </c:pt>
                <c:pt idx="136">
                  <c:v>-33.826999999999998</c:v>
                </c:pt>
                <c:pt idx="137">
                  <c:v>-37.805</c:v>
                </c:pt>
                <c:pt idx="138">
                  <c:v>-37.610999999999997</c:v>
                </c:pt>
                <c:pt idx="139">
                  <c:v>-34.552999999999997</c:v>
                </c:pt>
                <c:pt idx="140">
                  <c:v>-31.718</c:v>
                </c:pt>
                <c:pt idx="141">
                  <c:v>-29.640999999999998</c:v>
                </c:pt>
                <c:pt idx="142">
                  <c:v>-28.959</c:v>
                </c:pt>
                <c:pt idx="143">
                  <c:v>-29.997</c:v>
                </c:pt>
                <c:pt idx="144">
                  <c:v>-33.234999999999999</c:v>
                </c:pt>
                <c:pt idx="145">
                  <c:v>-37.963000000000001</c:v>
                </c:pt>
                <c:pt idx="146">
                  <c:v>-38.5</c:v>
                </c:pt>
                <c:pt idx="147">
                  <c:v>-35.915999999999997</c:v>
                </c:pt>
                <c:pt idx="148">
                  <c:v>-33.459000000000003</c:v>
                </c:pt>
                <c:pt idx="149">
                  <c:v>-31.989000000000001</c:v>
                </c:pt>
                <c:pt idx="150">
                  <c:v>-31.998999999999999</c:v>
                </c:pt>
                <c:pt idx="151">
                  <c:v>-33.881</c:v>
                </c:pt>
                <c:pt idx="152">
                  <c:v>-37.902999999999999</c:v>
                </c:pt>
                <c:pt idx="153">
                  <c:v>-37.889000000000003</c:v>
                </c:pt>
                <c:pt idx="154">
                  <c:v>-34.729999999999997</c:v>
                </c:pt>
                <c:pt idx="155">
                  <c:v>-31.974</c:v>
                </c:pt>
                <c:pt idx="156">
                  <c:v>-29.850999999999999</c:v>
                </c:pt>
                <c:pt idx="157">
                  <c:v>-29.021000000000001</c:v>
                </c:pt>
                <c:pt idx="158">
                  <c:v>-29.96</c:v>
                </c:pt>
                <c:pt idx="159">
                  <c:v>-32.969000000000001</c:v>
                </c:pt>
                <c:pt idx="160">
                  <c:v>-37.390999999999998</c:v>
                </c:pt>
                <c:pt idx="161">
                  <c:v>-38.771000000000001</c:v>
                </c:pt>
                <c:pt idx="162">
                  <c:v>-36.192</c:v>
                </c:pt>
                <c:pt idx="163">
                  <c:v>-33.887</c:v>
                </c:pt>
                <c:pt idx="164">
                  <c:v>-32.345999999999997</c:v>
                </c:pt>
                <c:pt idx="165">
                  <c:v>-32.216999999999999</c:v>
                </c:pt>
                <c:pt idx="166">
                  <c:v>-34.116</c:v>
                </c:pt>
                <c:pt idx="167">
                  <c:v>-38.051000000000002</c:v>
                </c:pt>
                <c:pt idx="168">
                  <c:v>-38.322000000000003</c:v>
                </c:pt>
                <c:pt idx="169">
                  <c:v>-35.15</c:v>
                </c:pt>
                <c:pt idx="170">
                  <c:v>-32.100999999999999</c:v>
                </c:pt>
                <c:pt idx="171">
                  <c:v>-29.954000000000001</c:v>
                </c:pt>
                <c:pt idx="172">
                  <c:v>-29.073</c:v>
                </c:pt>
                <c:pt idx="173">
                  <c:v>-29.902000000000001</c:v>
                </c:pt>
                <c:pt idx="174">
                  <c:v>-32.875</c:v>
                </c:pt>
                <c:pt idx="175">
                  <c:v>-37.387999999999998</c:v>
                </c:pt>
                <c:pt idx="176">
                  <c:v>-39.069000000000003</c:v>
                </c:pt>
                <c:pt idx="177">
                  <c:v>-36.828000000000003</c:v>
                </c:pt>
                <c:pt idx="178">
                  <c:v>-34.363999999999997</c:v>
                </c:pt>
                <c:pt idx="179">
                  <c:v>-32.643999999999998</c:v>
                </c:pt>
                <c:pt idx="180">
                  <c:v>-32.420999999999999</c:v>
                </c:pt>
                <c:pt idx="181">
                  <c:v>-34.296999999999997</c:v>
                </c:pt>
                <c:pt idx="182">
                  <c:v>-38.143000000000001</c:v>
                </c:pt>
                <c:pt idx="183">
                  <c:v>-38.424999999999997</c:v>
                </c:pt>
                <c:pt idx="184">
                  <c:v>-35.234999999999999</c:v>
                </c:pt>
                <c:pt idx="185">
                  <c:v>-32.311</c:v>
                </c:pt>
                <c:pt idx="186">
                  <c:v>-30.228000000000002</c:v>
                </c:pt>
                <c:pt idx="187">
                  <c:v>-29.251999999999999</c:v>
                </c:pt>
                <c:pt idx="188">
                  <c:v>-29.960999999999999</c:v>
                </c:pt>
                <c:pt idx="189">
                  <c:v>-32.808999999999997</c:v>
                </c:pt>
                <c:pt idx="190">
                  <c:v>-37.32</c:v>
                </c:pt>
                <c:pt idx="191">
                  <c:v>-39.46</c:v>
                </c:pt>
                <c:pt idx="192">
                  <c:v>-37.194000000000003</c:v>
                </c:pt>
                <c:pt idx="193">
                  <c:v>-34.664000000000001</c:v>
                </c:pt>
                <c:pt idx="194">
                  <c:v>-33.054000000000002</c:v>
                </c:pt>
                <c:pt idx="195">
                  <c:v>-32.752000000000002</c:v>
                </c:pt>
                <c:pt idx="196">
                  <c:v>-34.536000000000001</c:v>
                </c:pt>
                <c:pt idx="197">
                  <c:v>-38.442</c:v>
                </c:pt>
                <c:pt idx="198">
                  <c:v>-38.975000000000001</c:v>
                </c:pt>
                <c:pt idx="199">
                  <c:v>-35.725000000000001</c:v>
                </c:pt>
                <c:pt idx="200">
                  <c:v>-32.688000000000002</c:v>
                </c:pt>
                <c:pt idx="201">
                  <c:v>-30.344000000000001</c:v>
                </c:pt>
                <c:pt idx="202">
                  <c:v>-29.315000000000001</c:v>
                </c:pt>
                <c:pt idx="203">
                  <c:v>-29.989000000000001</c:v>
                </c:pt>
                <c:pt idx="204">
                  <c:v>-32.658000000000001</c:v>
                </c:pt>
                <c:pt idx="205">
                  <c:v>-37.478000000000002</c:v>
                </c:pt>
                <c:pt idx="206">
                  <c:v>-39.9</c:v>
                </c:pt>
                <c:pt idx="207">
                  <c:v>-37.652000000000001</c:v>
                </c:pt>
                <c:pt idx="208">
                  <c:v>-35.268999999999998</c:v>
                </c:pt>
                <c:pt idx="209">
                  <c:v>-33.401000000000003</c:v>
                </c:pt>
                <c:pt idx="210">
                  <c:v>-32.988</c:v>
                </c:pt>
                <c:pt idx="211">
                  <c:v>-34.664000000000001</c:v>
                </c:pt>
                <c:pt idx="212">
                  <c:v>-38.188000000000002</c:v>
                </c:pt>
                <c:pt idx="213">
                  <c:v>-39.040999999999997</c:v>
                </c:pt>
                <c:pt idx="214">
                  <c:v>-35.747999999999998</c:v>
                </c:pt>
                <c:pt idx="215">
                  <c:v>-32.716999999999999</c:v>
                </c:pt>
                <c:pt idx="216">
                  <c:v>-30.55</c:v>
                </c:pt>
                <c:pt idx="217">
                  <c:v>-29.492000000000001</c:v>
                </c:pt>
                <c:pt idx="218">
                  <c:v>-30.085000000000001</c:v>
                </c:pt>
                <c:pt idx="219">
                  <c:v>-32.81</c:v>
                </c:pt>
                <c:pt idx="220">
                  <c:v>-37.319000000000003</c:v>
                </c:pt>
                <c:pt idx="221">
                  <c:v>-40.271000000000001</c:v>
                </c:pt>
                <c:pt idx="222">
                  <c:v>-38.079000000000001</c:v>
                </c:pt>
                <c:pt idx="223">
                  <c:v>-35.470999999999997</c:v>
                </c:pt>
                <c:pt idx="224">
                  <c:v>-33.637999999999998</c:v>
                </c:pt>
                <c:pt idx="225">
                  <c:v>-33.213999999999999</c:v>
                </c:pt>
                <c:pt idx="226">
                  <c:v>-34.688000000000002</c:v>
                </c:pt>
                <c:pt idx="227">
                  <c:v>-38.314</c:v>
                </c:pt>
                <c:pt idx="228">
                  <c:v>-39.061</c:v>
                </c:pt>
                <c:pt idx="229">
                  <c:v>-36.084000000000003</c:v>
                </c:pt>
                <c:pt idx="230">
                  <c:v>-33.091000000000001</c:v>
                </c:pt>
                <c:pt idx="231">
                  <c:v>-30.850999999999999</c:v>
                </c:pt>
                <c:pt idx="232">
                  <c:v>-29.620999999999999</c:v>
                </c:pt>
                <c:pt idx="233">
                  <c:v>-30.102</c:v>
                </c:pt>
                <c:pt idx="234">
                  <c:v>-32.537999999999997</c:v>
                </c:pt>
                <c:pt idx="235">
                  <c:v>-37.017000000000003</c:v>
                </c:pt>
                <c:pt idx="236">
                  <c:v>-40.182000000000002</c:v>
                </c:pt>
                <c:pt idx="237">
                  <c:v>-38.356000000000002</c:v>
                </c:pt>
                <c:pt idx="238">
                  <c:v>-35.869999999999997</c:v>
                </c:pt>
                <c:pt idx="239">
                  <c:v>-34.109000000000002</c:v>
                </c:pt>
                <c:pt idx="240">
                  <c:v>-33.566000000000003</c:v>
                </c:pt>
                <c:pt idx="241">
                  <c:v>-34.981999999999999</c:v>
                </c:pt>
                <c:pt idx="242">
                  <c:v>-38.194000000000003</c:v>
                </c:pt>
                <c:pt idx="243">
                  <c:v>-39.296999999999997</c:v>
                </c:pt>
                <c:pt idx="244">
                  <c:v>-36.337000000000003</c:v>
                </c:pt>
                <c:pt idx="245">
                  <c:v>-33.277999999999999</c:v>
                </c:pt>
                <c:pt idx="246">
                  <c:v>-30.939</c:v>
                </c:pt>
                <c:pt idx="247">
                  <c:v>-29.722000000000001</c:v>
                </c:pt>
                <c:pt idx="248">
                  <c:v>-30.085999999999999</c:v>
                </c:pt>
                <c:pt idx="249">
                  <c:v>-32.537999999999997</c:v>
                </c:pt>
                <c:pt idx="250">
                  <c:v>-37.054000000000002</c:v>
                </c:pt>
                <c:pt idx="251">
                  <c:v>-40.512999999999998</c:v>
                </c:pt>
                <c:pt idx="252">
                  <c:v>-38.956000000000003</c:v>
                </c:pt>
                <c:pt idx="253">
                  <c:v>-36.356999999999999</c:v>
                </c:pt>
                <c:pt idx="254">
                  <c:v>-34.423000000000002</c:v>
                </c:pt>
                <c:pt idx="255">
                  <c:v>-33.808</c:v>
                </c:pt>
                <c:pt idx="256">
                  <c:v>-34.984999999999999</c:v>
                </c:pt>
                <c:pt idx="257">
                  <c:v>-38.229999999999997</c:v>
                </c:pt>
                <c:pt idx="258">
                  <c:v>-39.341999999999999</c:v>
                </c:pt>
                <c:pt idx="259">
                  <c:v>-36.512</c:v>
                </c:pt>
                <c:pt idx="260">
                  <c:v>-33.549999999999997</c:v>
                </c:pt>
                <c:pt idx="261">
                  <c:v>-31.242000000000001</c:v>
                </c:pt>
                <c:pt idx="262">
                  <c:v>-29.887</c:v>
                </c:pt>
                <c:pt idx="263">
                  <c:v>-30.128</c:v>
                </c:pt>
                <c:pt idx="264">
                  <c:v>-32.408999999999999</c:v>
                </c:pt>
                <c:pt idx="265">
                  <c:v>-36.679000000000002</c:v>
                </c:pt>
                <c:pt idx="266">
                  <c:v>-40.277000000000001</c:v>
                </c:pt>
                <c:pt idx="267">
                  <c:v>-39.063000000000002</c:v>
                </c:pt>
                <c:pt idx="268">
                  <c:v>-36.652999999999999</c:v>
                </c:pt>
                <c:pt idx="269">
                  <c:v>-34.823</c:v>
                </c:pt>
                <c:pt idx="270">
                  <c:v>-34.203000000000003</c:v>
                </c:pt>
                <c:pt idx="271">
                  <c:v>-35.177999999999997</c:v>
                </c:pt>
                <c:pt idx="272">
                  <c:v>-38.546999999999997</c:v>
                </c:pt>
                <c:pt idx="273">
                  <c:v>-39.962000000000003</c:v>
                </c:pt>
                <c:pt idx="274">
                  <c:v>-37.063000000000002</c:v>
                </c:pt>
                <c:pt idx="275">
                  <c:v>-33.887999999999998</c:v>
                </c:pt>
                <c:pt idx="276">
                  <c:v>-31.3</c:v>
                </c:pt>
                <c:pt idx="277">
                  <c:v>-29.943999999999999</c:v>
                </c:pt>
                <c:pt idx="278">
                  <c:v>-30.103999999999999</c:v>
                </c:pt>
                <c:pt idx="279">
                  <c:v>-32.228999999999999</c:v>
                </c:pt>
                <c:pt idx="280">
                  <c:v>-36.606999999999999</c:v>
                </c:pt>
                <c:pt idx="281">
                  <c:v>-40.319000000000003</c:v>
                </c:pt>
                <c:pt idx="282">
                  <c:v>-39.442</c:v>
                </c:pt>
                <c:pt idx="283">
                  <c:v>-37.097000000000001</c:v>
                </c:pt>
                <c:pt idx="284">
                  <c:v>-35.192999999999998</c:v>
                </c:pt>
                <c:pt idx="285">
                  <c:v>-34.415999999999997</c:v>
                </c:pt>
                <c:pt idx="286">
                  <c:v>-35.345999999999997</c:v>
                </c:pt>
                <c:pt idx="287">
                  <c:v>-38.530999999999999</c:v>
                </c:pt>
                <c:pt idx="288">
                  <c:v>-40.064999999999998</c:v>
                </c:pt>
                <c:pt idx="289">
                  <c:v>-36.972999999999999</c:v>
                </c:pt>
                <c:pt idx="290">
                  <c:v>-33.976999999999997</c:v>
                </c:pt>
                <c:pt idx="291">
                  <c:v>-31.600999999999999</c:v>
                </c:pt>
                <c:pt idx="292">
                  <c:v>-30.135999999999999</c:v>
                </c:pt>
                <c:pt idx="293">
                  <c:v>-30.19</c:v>
                </c:pt>
                <c:pt idx="294">
                  <c:v>-32.244</c:v>
                </c:pt>
                <c:pt idx="295">
                  <c:v>-36.258000000000003</c:v>
                </c:pt>
                <c:pt idx="296">
                  <c:v>-40.177999999999997</c:v>
                </c:pt>
                <c:pt idx="297">
                  <c:v>-39.845999999999997</c:v>
                </c:pt>
                <c:pt idx="298">
                  <c:v>-37.287999999999997</c:v>
                </c:pt>
                <c:pt idx="299">
                  <c:v>-35.426000000000002</c:v>
                </c:pt>
                <c:pt idx="300">
                  <c:v>-34.603000000000002</c:v>
                </c:pt>
                <c:pt idx="301">
                  <c:v>-35.479999999999997</c:v>
                </c:pt>
                <c:pt idx="302">
                  <c:v>-38.89</c:v>
                </c:pt>
                <c:pt idx="303">
                  <c:v>-40.152000000000001</c:v>
                </c:pt>
                <c:pt idx="304">
                  <c:v>-37.604999999999997</c:v>
                </c:pt>
                <c:pt idx="305">
                  <c:v>-34.463000000000001</c:v>
                </c:pt>
                <c:pt idx="306">
                  <c:v>-31.757000000000001</c:v>
                </c:pt>
                <c:pt idx="307">
                  <c:v>-30.247</c:v>
                </c:pt>
                <c:pt idx="308">
                  <c:v>-30.26</c:v>
                </c:pt>
                <c:pt idx="309">
                  <c:v>-32.139000000000003</c:v>
                </c:pt>
                <c:pt idx="310">
                  <c:v>-36.308</c:v>
                </c:pt>
                <c:pt idx="311">
                  <c:v>-40.4</c:v>
                </c:pt>
                <c:pt idx="312">
                  <c:v>-40.26</c:v>
                </c:pt>
                <c:pt idx="313">
                  <c:v>-37.799999999999997</c:v>
                </c:pt>
                <c:pt idx="314">
                  <c:v>-35.863</c:v>
                </c:pt>
                <c:pt idx="315">
                  <c:v>-34.921999999999997</c:v>
                </c:pt>
                <c:pt idx="316">
                  <c:v>-35.798999999999999</c:v>
                </c:pt>
                <c:pt idx="317">
                  <c:v>-38.768000000000001</c:v>
                </c:pt>
                <c:pt idx="318">
                  <c:v>-40.771000000000001</c:v>
                </c:pt>
                <c:pt idx="319">
                  <c:v>-37.960999999999999</c:v>
                </c:pt>
                <c:pt idx="320">
                  <c:v>-34.427999999999997</c:v>
                </c:pt>
                <c:pt idx="321">
                  <c:v>-31.974</c:v>
                </c:pt>
                <c:pt idx="322">
                  <c:v>-30.523</c:v>
                </c:pt>
                <c:pt idx="323">
                  <c:v>-30.437000000000001</c:v>
                </c:pt>
                <c:pt idx="324">
                  <c:v>-32.276000000000003</c:v>
                </c:pt>
                <c:pt idx="325">
                  <c:v>-36.323</c:v>
                </c:pt>
                <c:pt idx="326">
                  <c:v>-40.618000000000002</c:v>
                </c:pt>
                <c:pt idx="327">
                  <c:v>-40.753</c:v>
                </c:pt>
                <c:pt idx="328">
                  <c:v>-38.133000000000003</c:v>
                </c:pt>
                <c:pt idx="329">
                  <c:v>-36.042999999999999</c:v>
                </c:pt>
                <c:pt idx="330">
                  <c:v>-35.131999999999998</c:v>
                </c:pt>
                <c:pt idx="331">
                  <c:v>-35.709000000000003</c:v>
                </c:pt>
                <c:pt idx="332">
                  <c:v>-38.651000000000003</c:v>
                </c:pt>
                <c:pt idx="333">
                  <c:v>-40.457999999999998</c:v>
                </c:pt>
                <c:pt idx="334">
                  <c:v>-38.000999999999998</c:v>
                </c:pt>
                <c:pt idx="335">
                  <c:v>-34.948999999999998</c:v>
                </c:pt>
                <c:pt idx="336">
                  <c:v>-32.366999999999997</c:v>
                </c:pt>
                <c:pt idx="337">
                  <c:v>-30.716999999999999</c:v>
                </c:pt>
                <c:pt idx="338">
                  <c:v>-30.542000000000002</c:v>
                </c:pt>
                <c:pt idx="339">
                  <c:v>-32.247999999999998</c:v>
                </c:pt>
                <c:pt idx="340">
                  <c:v>-35.905000000000001</c:v>
                </c:pt>
                <c:pt idx="341">
                  <c:v>-40.671999999999997</c:v>
                </c:pt>
                <c:pt idx="342">
                  <c:v>-40.718000000000004</c:v>
                </c:pt>
                <c:pt idx="343">
                  <c:v>-38.503999999999998</c:v>
                </c:pt>
                <c:pt idx="344">
                  <c:v>-36.482999999999997</c:v>
                </c:pt>
                <c:pt idx="345">
                  <c:v>-35.414999999999999</c:v>
                </c:pt>
                <c:pt idx="346">
                  <c:v>-36.088999999999999</c:v>
                </c:pt>
                <c:pt idx="347">
                  <c:v>-38.853000000000002</c:v>
                </c:pt>
                <c:pt idx="348">
                  <c:v>-40.542000000000002</c:v>
                </c:pt>
                <c:pt idx="349">
                  <c:v>-38.456000000000003</c:v>
                </c:pt>
                <c:pt idx="350">
                  <c:v>-35.209000000000003</c:v>
                </c:pt>
                <c:pt idx="351">
                  <c:v>-32.499000000000002</c:v>
                </c:pt>
                <c:pt idx="352">
                  <c:v>-30.87</c:v>
                </c:pt>
                <c:pt idx="353">
                  <c:v>-30.591999999999999</c:v>
                </c:pt>
                <c:pt idx="354">
                  <c:v>-32.231000000000002</c:v>
                </c:pt>
                <c:pt idx="355">
                  <c:v>-36.226999999999997</c:v>
                </c:pt>
                <c:pt idx="356">
                  <c:v>-40.738999999999997</c:v>
                </c:pt>
                <c:pt idx="357">
                  <c:v>-41.375999999999998</c:v>
                </c:pt>
                <c:pt idx="358">
                  <c:v>-38.969000000000001</c:v>
                </c:pt>
                <c:pt idx="359">
                  <c:v>-36.722000000000001</c:v>
                </c:pt>
                <c:pt idx="360">
                  <c:v>-35.662999999999997</c:v>
                </c:pt>
                <c:pt idx="361">
                  <c:v>-36.06</c:v>
                </c:pt>
                <c:pt idx="362">
                  <c:v>-38.597999999999999</c:v>
                </c:pt>
                <c:pt idx="363">
                  <c:v>-40.72</c:v>
                </c:pt>
                <c:pt idx="364">
                  <c:v>-38.473999999999997</c:v>
                </c:pt>
                <c:pt idx="365">
                  <c:v>-35.433999999999997</c:v>
                </c:pt>
                <c:pt idx="366">
                  <c:v>-32.936999999999998</c:v>
                </c:pt>
                <c:pt idx="367">
                  <c:v>-31.14</c:v>
                </c:pt>
                <c:pt idx="368">
                  <c:v>-30.751999999999999</c:v>
                </c:pt>
                <c:pt idx="369">
                  <c:v>-32.293999999999997</c:v>
                </c:pt>
                <c:pt idx="370">
                  <c:v>-35.944000000000003</c:v>
                </c:pt>
                <c:pt idx="371">
                  <c:v>-40.457000000000001</c:v>
                </c:pt>
                <c:pt idx="372">
                  <c:v>-41.384999999999998</c:v>
                </c:pt>
                <c:pt idx="373">
                  <c:v>-38.994</c:v>
                </c:pt>
                <c:pt idx="374">
                  <c:v>-37.046999999999997</c:v>
                </c:pt>
                <c:pt idx="375">
                  <c:v>-35.933</c:v>
                </c:pt>
                <c:pt idx="376">
                  <c:v>-36.256999999999998</c:v>
                </c:pt>
                <c:pt idx="377">
                  <c:v>-38.677</c:v>
                </c:pt>
                <c:pt idx="378">
                  <c:v>-40.965000000000003</c:v>
                </c:pt>
                <c:pt idx="379">
                  <c:v>-38.975999999999999</c:v>
                </c:pt>
                <c:pt idx="380">
                  <c:v>-35.808</c:v>
                </c:pt>
                <c:pt idx="381">
                  <c:v>-33.009</c:v>
                </c:pt>
                <c:pt idx="382">
                  <c:v>-31.238</c:v>
                </c:pt>
                <c:pt idx="383">
                  <c:v>-30.803999999999998</c:v>
                </c:pt>
                <c:pt idx="384">
                  <c:v>-32.206000000000003</c:v>
                </c:pt>
                <c:pt idx="385">
                  <c:v>-35.817999999999998</c:v>
                </c:pt>
                <c:pt idx="386">
                  <c:v>-40.746000000000002</c:v>
                </c:pt>
                <c:pt idx="387">
                  <c:v>-41.625999999999998</c:v>
                </c:pt>
                <c:pt idx="388">
                  <c:v>-39.578000000000003</c:v>
                </c:pt>
                <c:pt idx="389">
                  <c:v>-37.468000000000004</c:v>
                </c:pt>
                <c:pt idx="390">
                  <c:v>-36.219000000000001</c:v>
                </c:pt>
                <c:pt idx="391">
                  <c:v>-36.588000000000001</c:v>
                </c:pt>
                <c:pt idx="392">
                  <c:v>-38.756999999999998</c:v>
                </c:pt>
                <c:pt idx="393">
                  <c:v>-40.939</c:v>
                </c:pt>
                <c:pt idx="394">
                  <c:v>-39.408000000000001</c:v>
                </c:pt>
                <c:pt idx="395">
                  <c:v>-35.915999999999997</c:v>
                </c:pt>
                <c:pt idx="396">
                  <c:v>-33.319000000000003</c:v>
                </c:pt>
                <c:pt idx="397">
                  <c:v>-31.492999999999999</c:v>
                </c:pt>
                <c:pt idx="398">
                  <c:v>-30.957000000000001</c:v>
                </c:pt>
                <c:pt idx="399">
                  <c:v>-32.332999999999998</c:v>
                </c:pt>
                <c:pt idx="400">
                  <c:v>-35.692999999999998</c:v>
                </c:pt>
              </c:numCache>
            </c:numRef>
          </c:yVal>
          <c:smooth val="0"/>
        </c:ser>
        <c:ser>
          <c:idx val="1"/>
          <c:order val="1"/>
          <c:tx>
            <c:strRef>
              <c:f>'AM conducted'!$C$1</c:f>
              <c:strCache>
                <c:ptCount val="1"/>
                <c:pt idx="0">
                  <c:v>10/20</c:v>
                </c:pt>
              </c:strCache>
            </c:strRef>
          </c:tx>
          <c:marker>
            <c:symbol val="none"/>
          </c:marker>
          <c:xVal>
            <c:numRef>
              <c:f>'AM conducted'!$A$2:$A$416</c:f>
              <c:numCache>
                <c:formatCode>General</c:formatCode>
                <c:ptCount val="415"/>
                <c:pt idx="0">
                  <c:v>540000</c:v>
                </c:pt>
                <c:pt idx="1">
                  <c:v>542650</c:v>
                </c:pt>
                <c:pt idx="2">
                  <c:v>545300</c:v>
                </c:pt>
                <c:pt idx="3">
                  <c:v>547950</c:v>
                </c:pt>
                <c:pt idx="4">
                  <c:v>550600</c:v>
                </c:pt>
                <c:pt idx="5">
                  <c:v>553250</c:v>
                </c:pt>
                <c:pt idx="6">
                  <c:v>555900</c:v>
                </c:pt>
                <c:pt idx="7">
                  <c:v>558550</c:v>
                </c:pt>
                <c:pt idx="8">
                  <c:v>561200</c:v>
                </c:pt>
                <c:pt idx="9">
                  <c:v>563850</c:v>
                </c:pt>
                <c:pt idx="10">
                  <c:v>566500</c:v>
                </c:pt>
                <c:pt idx="11">
                  <c:v>569150</c:v>
                </c:pt>
                <c:pt idx="12">
                  <c:v>571800</c:v>
                </c:pt>
                <c:pt idx="13">
                  <c:v>574450</c:v>
                </c:pt>
                <c:pt idx="14">
                  <c:v>577100</c:v>
                </c:pt>
                <c:pt idx="15">
                  <c:v>579750</c:v>
                </c:pt>
                <c:pt idx="16">
                  <c:v>582400</c:v>
                </c:pt>
                <c:pt idx="17">
                  <c:v>585050</c:v>
                </c:pt>
                <c:pt idx="18">
                  <c:v>587700</c:v>
                </c:pt>
                <c:pt idx="19">
                  <c:v>590350</c:v>
                </c:pt>
                <c:pt idx="20">
                  <c:v>593000</c:v>
                </c:pt>
                <c:pt idx="21">
                  <c:v>595650</c:v>
                </c:pt>
                <c:pt idx="22">
                  <c:v>598300</c:v>
                </c:pt>
                <c:pt idx="23">
                  <c:v>600950</c:v>
                </c:pt>
                <c:pt idx="24">
                  <c:v>603600</c:v>
                </c:pt>
                <c:pt idx="25">
                  <c:v>606250</c:v>
                </c:pt>
                <c:pt idx="26">
                  <c:v>608900</c:v>
                </c:pt>
                <c:pt idx="27">
                  <c:v>611550</c:v>
                </c:pt>
                <c:pt idx="28">
                  <c:v>614200</c:v>
                </c:pt>
                <c:pt idx="29">
                  <c:v>616850</c:v>
                </c:pt>
                <c:pt idx="30">
                  <c:v>619500</c:v>
                </c:pt>
                <c:pt idx="31">
                  <c:v>622150</c:v>
                </c:pt>
                <c:pt idx="32">
                  <c:v>624800</c:v>
                </c:pt>
                <c:pt idx="33">
                  <c:v>627450</c:v>
                </c:pt>
                <c:pt idx="34">
                  <c:v>630100</c:v>
                </c:pt>
                <c:pt idx="35">
                  <c:v>632750</c:v>
                </c:pt>
                <c:pt idx="36">
                  <c:v>635400</c:v>
                </c:pt>
                <c:pt idx="37">
                  <c:v>638050</c:v>
                </c:pt>
                <c:pt idx="38">
                  <c:v>640700</c:v>
                </c:pt>
                <c:pt idx="39">
                  <c:v>643350</c:v>
                </c:pt>
                <c:pt idx="40">
                  <c:v>646000</c:v>
                </c:pt>
                <c:pt idx="41">
                  <c:v>648650</c:v>
                </c:pt>
                <c:pt idx="42">
                  <c:v>651300</c:v>
                </c:pt>
                <c:pt idx="43">
                  <c:v>653950</c:v>
                </c:pt>
                <c:pt idx="44">
                  <c:v>656600</c:v>
                </c:pt>
                <c:pt idx="45">
                  <c:v>659250</c:v>
                </c:pt>
                <c:pt idx="46">
                  <c:v>661900</c:v>
                </c:pt>
                <c:pt idx="47">
                  <c:v>664550</c:v>
                </c:pt>
                <c:pt idx="48">
                  <c:v>667200</c:v>
                </c:pt>
                <c:pt idx="49">
                  <c:v>669850</c:v>
                </c:pt>
                <c:pt idx="50">
                  <c:v>672500</c:v>
                </c:pt>
                <c:pt idx="51">
                  <c:v>675150</c:v>
                </c:pt>
                <c:pt idx="52">
                  <c:v>677800</c:v>
                </c:pt>
                <c:pt idx="53">
                  <c:v>680450</c:v>
                </c:pt>
                <c:pt idx="54">
                  <c:v>683100</c:v>
                </c:pt>
                <c:pt idx="55">
                  <c:v>685750</c:v>
                </c:pt>
                <c:pt idx="56">
                  <c:v>688400</c:v>
                </c:pt>
                <c:pt idx="57">
                  <c:v>691050</c:v>
                </c:pt>
                <c:pt idx="58">
                  <c:v>693700</c:v>
                </c:pt>
                <c:pt idx="59">
                  <c:v>696350</c:v>
                </c:pt>
                <c:pt idx="60">
                  <c:v>699000</c:v>
                </c:pt>
                <c:pt idx="61">
                  <c:v>701650</c:v>
                </c:pt>
                <c:pt idx="62">
                  <c:v>704300</c:v>
                </c:pt>
                <c:pt idx="63">
                  <c:v>706950</c:v>
                </c:pt>
                <c:pt idx="64">
                  <c:v>709600</c:v>
                </c:pt>
                <c:pt idx="65">
                  <c:v>712250</c:v>
                </c:pt>
                <c:pt idx="66">
                  <c:v>714900</c:v>
                </c:pt>
                <c:pt idx="67">
                  <c:v>717550</c:v>
                </c:pt>
                <c:pt idx="68">
                  <c:v>720200</c:v>
                </c:pt>
                <c:pt idx="69">
                  <c:v>722850</c:v>
                </c:pt>
                <c:pt idx="70">
                  <c:v>725500</c:v>
                </c:pt>
                <c:pt idx="71">
                  <c:v>728150</c:v>
                </c:pt>
                <c:pt idx="72">
                  <c:v>730800</c:v>
                </c:pt>
                <c:pt idx="73">
                  <c:v>733450</c:v>
                </c:pt>
                <c:pt idx="74">
                  <c:v>736100</c:v>
                </c:pt>
                <c:pt idx="75">
                  <c:v>738750</c:v>
                </c:pt>
                <c:pt idx="76">
                  <c:v>741400</c:v>
                </c:pt>
                <c:pt idx="77">
                  <c:v>744050</c:v>
                </c:pt>
                <c:pt idx="78">
                  <c:v>746700</c:v>
                </c:pt>
                <c:pt idx="79">
                  <c:v>749350</c:v>
                </c:pt>
                <c:pt idx="80">
                  <c:v>752000</c:v>
                </c:pt>
                <c:pt idx="81">
                  <c:v>754650</c:v>
                </c:pt>
                <c:pt idx="82">
                  <c:v>757300</c:v>
                </c:pt>
                <c:pt idx="83">
                  <c:v>759950</c:v>
                </c:pt>
                <c:pt idx="84">
                  <c:v>762600</c:v>
                </c:pt>
                <c:pt idx="85">
                  <c:v>765250</c:v>
                </c:pt>
                <c:pt idx="86">
                  <c:v>767900</c:v>
                </c:pt>
                <c:pt idx="87">
                  <c:v>770550</c:v>
                </c:pt>
                <c:pt idx="88">
                  <c:v>773200</c:v>
                </c:pt>
                <c:pt idx="89">
                  <c:v>775850</c:v>
                </c:pt>
                <c:pt idx="90">
                  <c:v>778500</c:v>
                </c:pt>
                <c:pt idx="91">
                  <c:v>781150</c:v>
                </c:pt>
                <c:pt idx="92">
                  <c:v>783800</c:v>
                </c:pt>
                <c:pt idx="93">
                  <c:v>786450</c:v>
                </c:pt>
                <c:pt idx="94">
                  <c:v>789100</c:v>
                </c:pt>
                <c:pt idx="95">
                  <c:v>791750</c:v>
                </c:pt>
                <c:pt idx="96">
                  <c:v>794400</c:v>
                </c:pt>
                <c:pt idx="97">
                  <c:v>797050</c:v>
                </c:pt>
                <c:pt idx="98">
                  <c:v>799700</c:v>
                </c:pt>
                <c:pt idx="99">
                  <c:v>802350</c:v>
                </c:pt>
                <c:pt idx="100">
                  <c:v>805000</c:v>
                </c:pt>
                <c:pt idx="101">
                  <c:v>807650</c:v>
                </c:pt>
                <c:pt idx="102">
                  <c:v>810300</c:v>
                </c:pt>
                <c:pt idx="103">
                  <c:v>812950</c:v>
                </c:pt>
                <c:pt idx="104">
                  <c:v>815600</c:v>
                </c:pt>
                <c:pt idx="105">
                  <c:v>818250</c:v>
                </c:pt>
                <c:pt idx="106">
                  <c:v>820900</c:v>
                </c:pt>
                <c:pt idx="107">
                  <c:v>823550</c:v>
                </c:pt>
                <c:pt idx="108">
                  <c:v>826200</c:v>
                </c:pt>
                <c:pt idx="109">
                  <c:v>828850</c:v>
                </c:pt>
                <c:pt idx="110">
                  <c:v>831500</c:v>
                </c:pt>
                <c:pt idx="111">
                  <c:v>834150</c:v>
                </c:pt>
                <c:pt idx="112">
                  <c:v>836800</c:v>
                </c:pt>
                <c:pt idx="113">
                  <c:v>839450</c:v>
                </c:pt>
                <c:pt idx="114">
                  <c:v>842100</c:v>
                </c:pt>
                <c:pt idx="115">
                  <c:v>844750</c:v>
                </c:pt>
                <c:pt idx="116">
                  <c:v>847400</c:v>
                </c:pt>
                <c:pt idx="117">
                  <c:v>850050</c:v>
                </c:pt>
                <c:pt idx="118">
                  <c:v>852700</c:v>
                </c:pt>
                <c:pt idx="119">
                  <c:v>855350</c:v>
                </c:pt>
                <c:pt idx="120">
                  <c:v>858000</c:v>
                </c:pt>
                <c:pt idx="121">
                  <c:v>860650</c:v>
                </c:pt>
                <c:pt idx="122">
                  <c:v>863300</c:v>
                </c:pt>
                <c:pt idx="123">
                  <c:v>865950</c:v>
                </c:pt>
                <c:pt idx="124">
                  <c:v>868600</c:v>
                </c:pt>
                <c:pt idx="125">
                  <c:v>871250</c:v>
                </c:pt>
                <c:pt idx="126">
                  <c:v>873900</c:v>
                </c:pt>
                <c:pt idx="127">
                  <c:v>876550</c:v>
                </c:pt>
                <c:pt idx="128">
                  <c:v>879200</c:v>
                </c:pt>
                <c:pt idx="129">
                  <c:v>881850</c:v>
                </c:pt>
                <c:pt idx="130">
                  <c:v>884500</c:v>
                </c:pt>
                <c:pt idx="131">
                  <c:v>887150</c:v>
                </c:pt>
                <c:pt idx="132">
                  <c:v>889800</c:v>
                </c:pt>
                <c:pt idx="133">
                  <c:v>892450</c:v>
                </c:pt>
                <c:pt idx="134">
                  <c:v>895100</c:v>
                </c:pt>
                <c:pt idx="135">
                  <c:v>897750</c:v>
                </c:pt>
                <c:pt idx="136">
                  <c:v>900400</c:v>
                </c:pt>
                <c:pt idx="137">
                  <c:v>903050</c:v>
                </c:pt>
                <c:pt idx="138">
                  <c:v>905700</c:v>
                </c:pt>
                <c:pt idx="139">
                  <c:v>908350</c:v>
                </c:pt>
                <c:pt idx="140">
                  <c:v>911000</c:v>
                </c:pt>
                <c:pt idx="141">
                  <c:v>913650</c:v>
                </c:pt>
                <c:pt idx="142">
                  <c:v>916300</c:v>
                </c:pt>
                <c:pt idx="143">
                  <c:v>918950</c:v>
                </c:pt>
                <c:pt idx="144">
                  <c:v>921600</c:v>
                </c:pt>
                <c:pt idx="145">
                  <c:v>924250</c:v>
                </c:pt>
                <c:pt idx="146">
                  <c:v>926900</c:v>
                </c:pt>
                <c:pt idx="147">
                  <c:v>929550</c:v>
                </c:pt>
                <c:pt idx="148">
                  <c:v>932200</c:v>
                </c:pt>
                <c:pt idx="149">
                  <c:v>934850</c:v>
                </c:pt>
                <c:pt idx="150">
                  <c:v>937500</c:v>
                </c:pt>
                <c:pt idx="151">
                  <c:v>940150</c:v>
                </c:pt>
                <c:pt idx="152">
                  <c:v>942800</c:v>
                </c:pt>
                <c:pt idx="153">
                  <c:v>945450</c:v>
                </c:pt>
                <c:pt idx="154">
                  <c:v>948100</c:v>
                </c:pt>
                <c:pt idx="155">
                  <c:v>950750</c:v>
                </c:pt>
                <c:pt idx="156">
                  <c:v>953400</c:v>
                </c:pt>
                <c:pt idx="157">
                  <c:v>956050</c:v>
                </c:pt>
                <c:pt idx="158">
                  <c:v>958700</c:v>
                </c:pt>
                <c:pt idx="159">
                  <c:v>961350</c:v>
                </c:pt>
                <c:pt idx="160">
                  <c:v>964000</c:v>
                </c:pt>
                <c:pt idx="161">
                  <c:v>966650</c:v>
                </c:pt>
                <c:pt idx="162">
                  <c:v>969300</c:v>
                </c:pt>
                <c:pt idx="163">
                  <c:v>971950</c:v>
                </c:pt>
                <c:pt idx="164">
                  <c:v>974600</c:v>
                </c:pt>
                <c:pt idx="165">
                  <c:v>977250</c:v>
                </c:pt>
                <c:pt idx="166">
                  <c:v>979900</c:v>
                </c:pt>
                <c:pt idx="167">
                  <c:v>982550</c:v>
                </c:pt>
                <c:pt idx="168">
                  <c:v>985200</c:v>
                </c:pt>
                <c:pt idx="169">
                  <c:v>987850</c:v>
                </c:pt>
                <c:pt idx="170">
                  <c:v>990500</c:v>
                </c:pt>
                <c:pt idx="171">
                  <c:v>993150</c:v>
                </c:pt>
                <c:pt idx="172">
                  <c:v>995800</c:v>
                </c:pt>
                <c:pt idx="173">
                  <c:v>998450</c:v>
                </c:pt>
                <c:pt idx="174">
                  <c:v>1001100</c:v>
                </c:pt>
                <c:pt idx="175">
                  <c:v>1003750</c:v>
                </c:pt>
                <c:pt idx="176">
                  <c:v>1006400</c:v>
                </c:pt>
                <c:pt idx="177">
                  <c:v>1009050</c:v>
                </c:pt>
                <c:pt idx="178">
                  <c:v>1011700</c:v>
                </c:pt>
                <c:pt idx="179">
                  <c:v>1014350</c:v>
                </c:pt>
                <c:pt idx="180">
                  <c:v>1017000</c:v>
                </c:pt>
                <c:pt idx="181">
                  <c:v>1019650</c:v>
                </c:pt>
                <c:pt idx="182">
                  <c:v>1022300</c:v>
                </c:pt>
                <c:pt idx="183">
                  <c:v>1024950</c:v>
                </c:pt>
                <c:pt idx="184">
                  <c:v>1027600</c:v>
                </c:pt>
                <c:pt idx="185">
                  <c:v>1030250</c:v>
                </c:pt>
                <c:pt idx="186">
                  <c:v>1032900</c:v>
                </c:pt>
                <c:pt idx="187">
                  <c:v>1035550</c:v>
                </c:pt>
                <c:pt idx="188">
                  <c:v>1038200</c:v>
                </c:pt>
                <c:pt idx="189">
                  <c:v>1040850</c:v>
                </c:pt>
                <c:pt idx="190">
                  <c:v>1043500</c:v>
                </c:pt>
                <c:pt idx="191">
                  <c:v>1046150</c:v>
                </c:pt>
                <c:pt idx="192">
                  <c:v>1048800</c:v>
                </c:pt>
                <c:pt idx="193">
                  <c:v>1051450</c:v>
                </c:pt>
                <c:pt idx="194">
                  <c:v>1054100</c:v>
                </c:pt>
                <c:pt idx="195">
                  <c:v>1056750</c:v>
                </c:pt>
                <c:pt idx="196">
                  <c:v>1059400</c:v>
                </c:pt>
                <c:pt idx="197">
                  <c:v>1062050</c:v>
                </c:pt>
                <c:pt idx="198">
                  <c:v>1064700</c:v>
                </c:pt>
                <c:pt idx="199">
                  <c:v>1067350</c:v>
                </c:pt>
                <c:pt idx="200">
                  <c:v>1070000</c:v>
                </c:pt>
                <c:pt idx="201">
                  <c:v>1072650</c:v>
                </c:pt>
                <c:pt idx="202">
                  <c:v>1075300</c:v>
                </c:pt>
                <c:pt idx="203">
                  <c:v>1077950</c:v>
                </c:pt>
                <c:pt idx="204">
                  <c:v>1080600</c:v>
                </c:pt>
                <c:pt idx="205">
                  <c:v>1083250</c:v>
                </c:pt>
                <c:pt idx="206">
                  <c:v>1085900</c:v>
                </c:pt>
                <c:pt idx="207">
                  <c:v>1088550</c:v>
                </c:pt>
                <c:pt idx="208">
                  <c:v>1091200</c:v>
                </c:pt>
                <c:pt idx="209">
                  <c:v>1093850</c:v>
                </c:pt>
                <c:pt idx="210">
                  <c:v>1096500</c:v>
                </c:pt>
                <c:pt idx="211">
                  <c:v>1099150</c:v>
                </c:pt>
                <c:pt idx="212">
                  <c:v>1101800</c:v>
                </c:pt>
                <c:pt idx="213">
                  <c:v>1104450</c:v>
                </c:pt>
                <c:pt idx="214">
                  <c:v>1107100</c:v>
                </c:pt>
                <c:pt idx="215">
                  <c:v>1109750</c:v>
                </c:pt>
                <c:pt idx="216">
                  <c:v>1112400</c:v>
                </c:pt>
                <c:pt idx="217">
                  <c:v>1115050</c:v>
                </c:pt>
                <c:pt idx="218">
                  <c:v>1117700</c:v>
                </c:pt>
                <c:pt idx="219">
                  <c:v>1120350</c:v>
                </c:pt>
                <c:pt idx="220">
                  <c:v>1123000</c:v>
                </c:pt>
                <c:pt idx="221">
                  <c:v>1125650</c:v>
                </c:pt>
                <c:pt idx="222">
                  <c:v>1128300</c:v>
                </c:pt>
                <c:pt idx="223">
                  <c:v>1130950</c:v>
                </c:pt>
                <c:pt idx="224">
                  <c:v>1133600</c:v>
                </c:pt>
                <c:pt idx="225">
                  <c:v>1136250</c:v>
                </c:pt>
                <c:pt idx="226">
                  <c:v>1138900</c:v>
                </c:pt>
                <c:pt idx="227">
                  <c:v>1141550</c:v>
                </c:pt>
                <c:pt idx="228">
                  <c:v>1144200</c:v>
                </c:pt>
                <c:pt idx="229">
                  <c:v>1146850</c:v>
                </c:pt>
                <c:pt idx="230">
                  <c:v>1149500</c:v>
                </c:pt>
                <c:pt idx="231">
                  <c:v>1152150</c:v>
                </c:pt>
                <c:pt idx="232">
                  <c:v>1154800</c:v>
                </c:pt>
                <c:pt idx="233">
                  <c:v>1157450</c:v>
                </c:pt>
                <c:pt idx="234">
                  <c:v>1160100</c:v>
                </c:pt>
                <c:pt idx="235">
                  <c:v>1162750</c:v>
                </c:pt>
                <c:pt idx="236">
                  <c:v>1165400</c:v>
                </c:pt>
                <c:pt idx="237">
                  <c:v>1168050</c:v>
                </c:pt>
                <c:pt idx="238">
                  <c:v>1170700</c:v>
                </c:pt>
                <c:pt idx="239">
                  <c:v>1173350</c:v>
                </c:pt>
                <c:pt idx="240">
                  <c:v>1176000</c:v>
                </c:pt>
                <c:pt idx="241">
                  <c:v>1178650</c:v>
                </c:pt>
                <c:pt idx="242">
                  <c:v>1181300</c:v>
                </c:pt>
                <c:pt idx="243">
                  <c:v>1183950</c:v>
                </c:pt>
                <c:pt idx="244">
                  <c:v>1186600</c:v>
                </c:pt>
                <c:pt idx="245">
                  <c:v>1189250</c:v>
                </c:pt>
                <c:pt idx="246">
                  <c:v>1191900</c:v>
                </c:pt>
                <c:pt idx="247">
                  <c:v>1194550</c:v>
                </c:pt>
                <c:pt idx="248">
                  <c:v>1197200</c:v>
                </c:pt>
                <c:pt idx="249">
                  <c:v>1199850</c:v>
                </c:pt>
                <c:pt idx="250">
                  <c:v>1202500</c:v>
                </c:pt>
                <c:pt idx="251">
                  <c:v>1205150</c:v>
                </c:pt>
                <c:pt idx="252">
                  <c:v>1207800</c:v>
                </c:pt>
                <c:pt idx="253">
                  <c:v>1210450</c:v>
                </c:pt>
                <c:pt idx="254">
                  <c:v>1213100</c:v>
                </c:pt>
                <c:pt idx="255">
                  <c:v>1215750</c:v>
                </c:pt>
                <c:pt idx="256">
                  <c:v>1218400</c:v>
                </c:pt>
                <c:pt idx="257">
                  <c:v>1221050</c:v>
                </c:pt>
                <c:pt idx="258">
                  <c:v>1223700</c:v>
                </c:pt>
                <c:pt idx="259">
                  <c:v>1226350</c:v>
                </c:pt>
                <c:pt idx="260">
                  <c:v>1229000</c:v>
                </c:pt>
                <c:pt idx="261">
                  <c:v>1231650</c:v>
                </c:pt>
                <c:pt idx="262">
                  <c:v>1234300</c:v>
                </c:pt>
                <c:pt idx="263">
                  <c:v>1236950</c:v>
                </c:pt>
                <c:pt idx="264">
                  <c:v>1239600</c:v>
                </c:pt>
                <c:pt idx="265">
                  <c:v>1242250</c:v>
                </c:pt>
                <c:pt idx="266">
                  <c:v>1244900</c:v>
                </c:pt>
                <c:pt idx="267">
                  <c:v>1247550</c:v>
                </c:pt>
                <c:pt idx="268">
                  <c:v>1250200</c:v>
                </c:pt>
                <c:pt idx="269">
                  <c:v>1252850</c:v>
                </c:pt>
                <c:pt idx="270">
                  <c:v>1255500</c:v>
                </c:pt>
                <c:pt idx="271">
                  <c:v>1258150</c:v>
                </c:pt>
                <c:pt idx="272">
                  <c:v>1260800</c:v>
                </c:pt>
                <c:pt idx="273">
                  <c:v>1263450</c:v>
                </c:pt>
                <c:pt idx="274">
                  <c:v>1266100</c:v>
                </c:pt>
                <c:pt idx="275">
                  <c:v>1268750</c:v>
                </c:pt>
                <c:pt idx="276">
                  <c:v>1271400</c:v>
                </c:pt>
                <c:pt idx="277">
                  <c:v>1274050</c:v>
                </c:pt>
                <c:pt idx="278">
                  <c:v>1276700</c:v>
                </c:pt>
                <c:pt idx="279">
                  <c:v>1279350</c:v>
                </c:pt>
                <c:pt idx="280">
                  <c:v>1282000</c:v>
                </c:pt>
                <c:pt idx="281">
                  <c:v>1284650</c:v>
                </c:pt>
                <c:pt idx="282">
                  <c:v>1287300</c:v>
                </c:pt>
                <c:pt idx="283">
                  <c:v>1289950</c:v>
                </c:pt>
                <c:pt idx="284">
                  <c:v>1292600</c:v>
                </c:pt>
                <c:pt idx="285">
                  <c:v>1295250</c:v>
                </c:pt>
                <c:pt idx="286">
                  <c:v>1297900</c:v>
                </c:pt>
                <c:pt idx="287">
                  <c:v>1300550</c:v>
                </c:pt>
                <c:pt idx="288">
                  <c:v>1303200</c:v>
                </c:pt>
                <c:pt idx="289">
                  <c:v>1305850</c:v>
                </c:pt>
                <c:pt idx="290">
                  <c:v>1308500</c:v>
                </c:pt>
                <c:pt idx="291">
                  <c:v>1311150</c:v>
                </c:pt>
                <c:pt idx="292">
                  <c:v>1313800</c:v>
                </c:pt>
                <c:pt idx="293">
                  <c:v>1316450</c:v>
                </c:pt>
                <c:pt idx="294">
                  <c:v>1319100</c:v>
                </c:pt>
                <c:pt idx="295">
                  <c:v>1321750</c:v>
                </c:pt>
                <c:pt idx="296">
                  <c:v>1324400</c:v>
                </c:pt>
                <c:pt idx="297">
                  <c:v>1327050</c:v>
                </c:pt>
                <c:pt idx="298">
                  <c:v>1329700</c:v>
                </c:pt>
                <c:pt idx="299">
                  <c:v>1332350</c:v>
                </c:pt>
                <c:pt idx="300">
                  <c:v>1335000</c:v>
                </c:pt>
                <c:pt idx="301">
                  <c:v>1337650</c:v>
                </c:pt>
                <c:pt idx="302">
                  <c:v>1340300</c:v>
                </c:pt>
                <c:pt idx="303">
                  <c:v>1342950</c:v>
                </c:pt>
                <c:pt idx="304">
                  <c:v>1345600</c:v>
                </c:pt>
                <c:pt idx="305">
                  <c:v>1348250</c:v>
                </c:pt>
                <c:pt idx="306">
                  <c:v>1350900</c:v>
                </c:pt>
                <c:pt idx="307">
                  <c:v>1353550</c:v>
                </c:pt>
                <c:pt idx="308">
                  <c:v>1356200</c:v>
                </c:pt>
                <c:pt idx="309">
                  <c:v>1358850</c:v>
                </c:pt>
                <c:pt idx="310">
                  <c:v>1361500</c:v>
                </c:pt>
                <c:pt idx="311">
                  <c:v>1364150</c:v>
                </c:pt>
                <c:pt idx="312">
                  <c:v>1366800</c:v>
                </c:pt>
                <c:pt idx="313">
                  <c:v>1369450</c:v>
                </c:pt>
                <c:pt idx="314">
                  <c:v>1372100</c:v>
                </c:pt>
                <c:pt idx="315">
                  <c:v>1374750</c:v>
                </c:pt>
                <c:pt idx="316">
                  <c:v>1377400</c:v>
                </c:pt>
                <c:pt idx="317">
                  <c:v>1380050</c:v>
                </c:pt>
                <c:pt idx="318">
                  <c:v>1382700</c:v>
                </c:pt>
                <c:pt idx="319">
                  <c:v>1385350</c:v>
                </c:pt>
                <c:pt idx="320">
                  <c:v>1388000</c:v>
                </c:pt>
                <c:pt idx="321">
                  <c:v>1390650</c:v>
                </c:pt>
                <c:pt idx="322">
                  <c:v>1393300</c:v>
                </c:pt>
                <c:pt idx="323">
                  <c:v>1395950</c:v>
                </c:pt>
                <c:pt idx="324">
                  <c:v>1398600</c:v>
                </c:pt>
                <c:pt idx="325">
                  <c:v>1401250</c:v>
                </c:pt>
                <c:pt idx="326">
                  <c:v>1403900</c:v>
                </c:pt>
                <c:pt idx="327">
                  <c:v>1406550</c:v>
                </c:pt>
                <c:pt idx="328">
                  <c:v>1409200</c:v>
                </c:pt>
                <c:pt idx="329">
                  <c:v>1411850</c:v>
                </c:pt>
                <c:pt idx="330">
                  <c:v>1414500</c:v>
                </c:pt>
                <c:pt idx="331">
                  <c:v>1417150</c:v>
                </c:pt>
                <c:pt idx="332">
                  <c:v>1419800</c:v>
                </c:pt>
                <c:pt idx="333">
                  <c:v>1422450</c:v>
                </c:pt>
                <c:pt idx="334">
                  <c:v>1425100</c:v>
                </c:pt>
                <c:pt idx="335">
                  <c:v>1427750</c:v>
                </c:pt>
                <c:pt idx="336">
                  <c:v>1430400</c:v>
                </c:pt>
                <c:pt idx="337">
                  <c:v>1433050</c:v>
                </c:pt>
                <c:pt idx="338">
                  <c:v>1435700</c:v>
                </c:pt>
                <c:pt idx="339">
                  <c:v>1438350</c:v>
                </c:pt>
                <c:pt idx="340">
                  <c:v>1441000</c:v>
                </c:pt>
                <c:pt idx="341">
                  <c:v>1443650</c:v>
                </c:pt>
                <c:pt idx="342">
                  <c:v>1446300</c:v>
                </c:pt>
                <c:pt idx="343">
                  <c:v>1448950</c:v>
                </c:pt>
                <c:pt idx="344">
                  <c:v>1451600</c:v>
                </c:pt>
                <c:pt idx="345">
                  <c:v>1454250</c:v>
                </c:pt>
                <c:pt idx="346">
                  <c:v>1456900</c:v>
                </c:pt>
                <c:pt idx="347">
                  <c:v>1459550</c:v>
                </c:pt>
                <c:pt idx="348">
                  <c:v>1462200</c:v>
                </c:pt>
                <c:pt idx="349">
                  <c:v>1464850</c:v>
                </c:pt>
                <c:pt idx="350">
                  <c:v>1467500</c:v>
                </c:pt>
                <c:pt idx="351">
                  <c:v>1470150</c:v>
                </c:pt>
                <c:pt idx="352">
                  <c:v>1472800</c:v>
                </c:pt>
                <c:pt idx="353">
                  <c:v>1475450</c:v>
                </c:pt>
                <c:pt idx="354">
                  <c:v>1478100</c:v>
                </c:pt>
                <c:pt idx="355">
                  <c:v>1480750</c:v>
                </c:pt>
                <c:pt idx="356">
                  <c:v>1483400</c:v>
                </c:pt>
                <c:pt idx="357">
                  <c:v>1486050</c:v>
                </c:pt>
                <c:pt idx="358">
                  <c:v>1488700</c:v>
                </c:pt>
                <c:pt idx="359">
                  <c:v>1491350</c:v>
                </c:pt>
                <c:pt idx="360">
                  <c:v>1494000</c:v>
                </c:pt>
                <c:pt idx="361">
                  <c:v>1496650</c:v>
                </c:pt>
                <c:pt idx="362">
                  <c:v>1499300</c:v>
                </c:pt>
                <c:pt idx="363">
                  <c:v>1501950</c:v>
                </c:pt>
                <c:pt idx="364">
                  <c:v>1504600</c:v>
                </c:pt>
                <c:pt idx="365">
                  <c:v>1507250</c:v>
                </c:pt>
                <c:pt idx="366">
                  <c:v>1509900</c:v>
                </c:pt>
                <c:pt idx="367">
                  <c:v>1512550</c:v>
                </c:pt>
                <c:pt idx="368">
                  <c:v>1515200</c:v>
                </c:pt>
                <c:pt idx="369">
                  <c:v>1517850</c:v>
                </c:pt>
                <c:pt idx="370">
                  <c:v>1520500</c:v>
                </c:pt>
                <c:pt idx="371">
                  <c:v>1523150</c:v>
                </c:pt>
                <c:pt idx="372">
                  <c:v>1525800</c:v>
                </c:pt>
                <c:pt idx="373">
                  <c:v>1528450</c:v>
                </c:pt>
                <c:pt idx="374">
                  <c:v>1531100</c:v>
                </c:pt>
                <c:pt idx="375">
                  <c:v>1533750</c:v>
                </c:pt>
                <c:pt idx="376">
                  <c:v>1536400</c:v>
                </c:pt>
                <c:pt idx="377">
                  <c:v>1539050</c:v>
                </c:pt>
                <c:pt idx="378">
                  <c:v>1541700</c:v>
                </c:pt>
                <c:pt idx="379">
                  <c:v>1544350</c:v>
                </c:pt>
                <c:pt idx="380">
                  <c:v>1547000</c:v>
                </c:pt>
                <c:pt idx="381">
                  <c:v>1549650</c:v>
                </c:pt>
                <c:pt idx="382">
                  <c:v>1552300</c:v>
                </c:pt>
                <c:pt idx="383">
                  <c:v>1554950</c:v>
                </c:pt>
                <c:pt idx="384">
                  <c:v>1557600</c:v>
                </c:pt>
                <c:pt idx="385">
                  <c:v>1560250</c:v>
                </c:pt>
                <c:pt idx="386">
                  <c:v>1562900</c:v>
                </c:pt>
                <c:pt idx="387">
                  <c:v>1565550</c:v>
                </c:pt>
                <c:pt idx="388">
                  <c:v>1568200</c:v>
                </c:pt>
                <c:pt idx="389">
                  <c:v>1570850</c:v>
                </c:pt>
                <c:pt idx="390">
                  <c:v>1573500</c:v>
                </c:pt>
                <c:pt idx="391">
                  <c:v>1576150</c:v>
                </c:pt>
                <c:pt idx="392">
                  <c:v>1578800</c:v>
                </c:pt>
                <c:pt idx="393">
                  <c:v>1581450</c:v>
                </c:pt>
                <c:pt idx="394">
                  <c:v>1584100</c:v>
                </c:pt>
                <c:pt idx="395">
                  <c:v>1586750</c:v>
                </c:pt>
                <c:pt idx="396">
                  <c:v>1589400</c:v>
                </c:pt>
                <c:pt idx="397">
                  <c:v>1592050</c:v>
                </c:pt>
                <c:pt idx="398">
                  <c:v>1594700</c:v>
                </c:pt>
                <c:pt idx="399">
                  <c:v>1597350</c:v>
                </c:pt>
                <c:pt idx="400">
                  <c:v>1600000</c:v>
                </c:pt>
              </c:numCache>
            </c:numRef>
          </c:xVal>
          <c:yVal>
            <c:numRef>
              <c:f>'AM conducted'!$C$2:$C$416</c:f>
              <c:numCache>
                <c:formatCode>0.00E+00</c:formatCode>
                <c:ptCount val="415"/>
                <c:pt idx="0">
                  <c:v>-26.567</c:v>
                </c:pt>
                <c:pt idx="1">
                  <c:v>-27.457000000000001</c:v>
                </c:pt>
                <c:pt idx="2">
                  <c:v>-30.85</c:v>
                </c:pt>
                <c:pt idx="3">
                  <c:v>-33.231999999999999</c:v>
                </c:pt>
                <c:pt idx="4">
                  <c:v>-29.581</c:v>
                </c:pt>
                <c:pt idx="5">
                  <c:v>-26.558</c:v>
                </c:pt>
                <c:pt idx="6">
                  <c:v>-24.898</c:v>
                </c:pt>
                <c:pt idx="7">
                  <c:v>-25.157</c:v>
                </c:pt>
                <c:pt idx="8">
                  <c:v>-27.963999999999999</c:v>
                </c:pt>
                <c:pt idx="9">
                  <c:v>-32.932000000000002</c:v>
                </c:pt>
                <c:pt idx="10">
                  <c:v>-33.905000000000001</c:v>
                </c:pt>
                <c:pt idx="11">
                  <c:v>-30.864000000000001</c:v>
                </c:pt>
                <c:pt idx="12">
                  <c:v>-28.344000000000001</c:v>
                </c:pt>
                <c:pt idx="13">
                  <c:v>-26.664999999999999</c:v>
                </c:pt>
                <c:pt idx="14">
                  <c:v>-26.332999999999998</c:v>
                </c:pt>
                <c:pt idx="15">
                  <c:v>-27.757000000000001</c:v>
                </c:pt>
                <c:pt idx="16">
                  <c:v>-31.151</c:v>
                </c:pt>
                <c:pt idx="17">
                  <c:v>-35.079000000000001</c:v>
                </c:pt>
                <c:pt idx="18">
                  <c:v>-33.073999999999998</c:v>
                </c:pt>
                <c:pt idx="19">
                  <c:v>-30.155000000000001</c:v>
                </c:pt>
                <c:pt idx="20">
                  <c:v>-27.779</c:v>
                </c:pt>
                <c:pt idx="21">
                  <c:v>-26.355</c:v>
                </c:pt>
                <c:pt idx="22">
                  <c:v>-26.3</c:v>
                </c:pt>
                <c:pt idx="23">
                  <c:v>-28.117999999999999</c:v>
                </c:pt>
                <c:pt idx="24">
                  <c:v>-32.008000000000003</c:v>
                </c:pt>
                <c:pt idx="25">
                  <c:v>-35.396999999999998</c:v>
                </c:pt>
                <c:pt idx="26">
                  <c:v>-32.529000000000003</c:v>
                </c:pt>
                <c:pt idx="27">
                  <c:v>-29.613</c:v>
                </c:pt>
                <c:pt idx="28">
                  <c:v>-27.442</c:v>
                </c:pt>
                <c:pt idx="29">
                  <c:v>-26.399000000000001</c:v>
                </c:pt>
                <c:pt idx="30">
                  <c:v>-27.065999999999999</c:v>
                </c:pt>
                <c:pt idx="31">
                  <c:v>-29.795999999999999</c:v>
                </c:pt>
                <c:pt idx="32">
                  <c:v>-34.25</c:v>
                </c:pt>
                <c:pt idx="33">
                  <c:v>-35.155999999999999</c:v>
                </c:pt>
                <c:pt idx="34">
                  <c:v>-32.491999999999997</c:v>
                </c:pt>
                <c:pt idx="35">
                  <c:v>-29.916</c:v>
                </c:pt>
                <c:pt idx="36">
                  <c:v>-28.193999999999999</c:v>
                </c:pt>
                <c:pt idx="37">
                  <c:v>-27.846</c:v>
                </c:pt>
                <c:pt idx="38">
                  <c:v>-29.469000000000001</c:v>
                </c:pt>
                <c:pt idx="39">
                  <c:v>-33.49</c:v>
                </c:pt>
                <c:pt idx="40">
                  <c:v>-36.027000000000001</c:v>
                </c:pt>
                <c:pt idx="41">
                  <c:v>-33.021000000000001</c:v>
                </c:pt>
                <c:pt idx="42">
                  <c:v>-29.972999999999999</c:v>
                </c:pt>
                <c:pt idx="43">
                  <c:v>-27.745999999999999</c:v>
                </c:pt>
                <c:pt idx="44">
                  <c:v>-26.712</c:v>
                </c:pt>
                <c:pt idx="45">
                  <c:v>-27.343</c:v>
                </c:pt>
                <c:pt idx="46">
                  <c:v>-30.079000000000001</c:v>
                </c:pt>
                <c:pt idx="47">
                  <c:v>-34.677</c:v>
                </c:pt>
                <c:pt idx="48">
                  <c:v>-36.905000000000001</c:v>
                </c:pt>
                <c:pt idx="49">
                  <c:v>-34.377000000000002</c:v>
                </c:pt>
                <c:pt idx="50">
                  <c:v>-31.83</c:v>
                </c:pt>
                <c:pt idx="51">
                  <c:v>-30.111000000000001</c:v>
                </c:pt>
                <c:pt idx="52">
                  <c:v>-29.811</c:v>
                </c:pt>
                <c:pt idx="53">
                  <c:v>-31.456</c:v>
                </c:pt>
                <c:pt idx="54">
                  <c:v>-35.360999999999997</c:v>
                </c:pt>
                <c:pt idx="55">
                  <c:v>-36.875</c:v>
                </c:pt>
                <c:pt idx="56">
                  <c:v>-33.567999999999998</c:v>
                </c:pt>
                <c:pt idx="57">
                  <c:v>-30.509</c:v>
                </c:pt>
                <c:pt idx="58">
                  <c:v>-28.241</c:v>
                </c:pt>
                <c:pt idx="59">
                  <c:v>-27.173999999999999</c:v>
                </c:pt>
                <c:pt idx="60">
                  <c:v>-27.76</c:v>
                </c:pt>
                <c:pt idx="61">
                  <c:v>-30.437999999999999</c:v>
                </c:pt>
                <c:pt idx="62">
                  <c:v>-35.057000000000002</c:v>
                </c:pt>
                <c:pt idx="63">
                  <c:v>-38.613</c:v>
                </c:pt>
                <c:pt idx="64">
                  <c:v>-36.749000000000002</c:v>
                </c:pt>
                <c:pt idx="65">
                  <c:v>-34.268999999999998</c:v>
                </c:pt>
                <c:pt idx="66">
                  <c:v>-32.478000000000002</c:v>
                </c:pt>
                <c:pt idx="67">
                  <c:v>-32.049999999999997</c:v>
                </c:pt>
                <c:pt idx="68">
                  <c:v>-33.691000000000003</c:v>
                </c:pt>
                <c:pt idx="69">
                  <c:v>-37.606000000000002</c:v>
                </c:pt>
                <c:pt idx="70">
                  <c:v>-37.773000000000003</c:v>
                </c:pt>
                <c:pt idx="71">
                  <c:v>-34.405999999999999</c:v>
                </c:pt>
                <c:pt idx="72">
                  <c:v>-31.294</c:v>
                </c:pt>
                <c:pt idx="73">
                  <c:v>-29.033000000000001</c:v>
                </c:pt>
                <c:pt idx="74">
                  <c:v>-27.867000000000001</c:v>
                </c:pt>
                <c:pt idx="75">
                  <c:v>-28.341999999999999</c:v>
                </c:pt>
                <c:pt idx="76">
                  <c:v>-30.89</c:v>
                </c:pt>
                <c:pt idx="77">
                  <c:v>-35.460999999999999</c:v>
                </c:pt>
                <c:pt idx="78">
                  <c:v>-40.273000000000003</c:v>
                </c:pt>
                <c:pt idx="79">
                  <c:v>-39.377000000000002</c:v>
                </c:pt>
                <c:pt idx="80">
                  <c:v>-36.927999999999997</c:v>
                </c:pt>
                <c:pt idx="81">
                  <c:v>-35.088000000000001</c:v>
                </c:pt>
                <c:pt idx="82">
                  <c:v>-34.584000000000003</c:v>
                </c:pt>
                <c:pt idx="83">
                  <c:v>-35.847999999999999</c:v>
                </c:pt>
                <c:pt idx="84">
                  <c:v>-39.506</c:v>
                </c:pt>
                <c:pt idx="85">
                  <c:v>-38.713999999999999</c:v>
                </c:pt>
                <c:pt idx="86">
                  <c:v>-35.311</c:v>
                </c:pt>
                <c:pt idx="87">
                  <c:v>-32.225999999999999</c:v>
                </c:pt>
                <c:pt idx="88">
                  <c:v>-29.873999999999999</c:v>
                </c:pt>
                <c:pt idx="89">
                  <c:v>-28.677</c:v>
                </c:pt>
                <c:pt idx="90">
                  <c:v>-29.073</c:v>
                </c:pt>
                <c:pt idx="91">
                  <c:v>-31.529</c:v>
                </c:pt>
                <c:pt idx="92">
                  <c:v>-36.151000000000003</c:v>
                </c:pt>
                <c:pt idx="93">
                  <c:v>-41.412999999999997</c:v>
                </c:pt>
                <c:pt idx="94">
                  <c:v>-41.72</c:v>
                </c:pt>
                <c:pt idx="95">
                  <c:v>-39.36</c:v>
                </c:pt>
                <c:pt idx="96">
                  <c:v>-37.673999999999999</c:v>
                </c:pt>
                <c:pt idx="97">
                  <c:v>-37.069000000000003</c:v>
                </c:pt>
                <c:pt idx="98">
                  <c:v>-38.186</c:v>
                </c:pt>
                <c:pt idx="99">
                  <c:v>-41.037999999999997</c:v>
                </c:pt>
                <c:pt idx="100">
                  <c:v>-39.576999999999998</c:v>
                </c:pt>
                <c:pt idx="101">
                  <c:v>-36.244999999999997</c:v>
                </c:pt>
                <c:pt idx="102">
                  <c:v>-33.194000000000003</c:v>
                </c:pt>
                <c:pt idx="103">
                  <c:v>-30.835999999999999</c:v>
                </c:pt>
                <c:pt idx="104">
                  <c:v>-29.55</c:v>
                </c:pt>
                <c:pt idx="105">
                  <c:v>-29.82</c:v>
                </c:pt>
                <c:pt idx="106">
                  <c:v>-32.206000000000003</c:v>
                </c:pt>
                <c:pt idx="107">
                  <c:v>-36.710999999999999</c:v>
                </c:pt>
                <c:pt idx="108">
                  <c:v>-42.194000000000003</c:v>
                </c:pt>
                <c:pt idx="109">
                  <c:v>-42.866999999999997</c:v>
                </c:pt>
                <c:pt idx="110">
                  <c:v>-40.67</c:v>
                </c:pt>
                <c:pt idx="111">
                  <c:v>-38.96</c:v>
                </c:pt>
                <c:pt idx="112">
                  <c:v>-38.451999999999998</c:v>
                </c:pt>
                <c:pt idx="113">
                  <c:v>-39.448999999999998</c:v>
                </c:pt>
                <c:pt idx="114">
                  <c:v>-42.110999999999997</c:v>
                </c:pt>
                <c:pt idx="115">
                  <c:v>-40.612000000000002</c:v>
                </c:pt>
                <c:pt idx="116">
                  <c:v>-37.334000000000003</c:v>
                </c:pt>
                <c:pt idx="117">
                  <c:v>-34.258000000000003</c:v>
                </c:pt>
                <c:pt idx="118">
                  <c:v>-31.834</c:v>
                </c:pt>
                <c:pt idx="119">
                  <c:v>-30.463000000000001</c:v>
                </c:pt>
                <c:pt idx="120">
                  <c:v>-30.678000000000001</c:v>
                </c:pt>
                <c:pt idx="121">
                  <c:v>-32.948999999999998</c:v>
                </c:pt>
                <c:pt idx="122">
                  <c:v>-37.316000000000003</c:v>
                </c:pt>
                <c:pt idx="123">
                  <c:v>-42.667000000000002</c:v>
                </c:pt>
                <c:pt idx="124">
                  <c:v>-43.139000000000003</c:v>
                </c:pt>
                <c:pt idx="125">
                  <c:v>-40.411000000000001</c:v>
                </c:pt>
                <c:pt idx="126">
                  <c:v>-38.604999999999997</c:v>
                </c:pt>
                <c:pt idx="127">
                  <c:v>-38.048999999999999</c:v>
                </c:pt>
                <c:pt idx="128">
                  <c:v>-39.072000000000003</c:v>
                </c:pt>
                <c:pt idx="129">
                  <c:v>-41.954000000000001</c:v>
                </c:pt>
                <c:pt idx="130">
                  <c:v>-41.820999999999998</c:v>
                </c:pt>
                <c:pt idx="131">
                  <c:v>-38.567999999999998</c:v>
                </c:pt>
                <c:pt idx="132">
                  <c:v>-35.488999999999997</c:v>
                </c:pt>
                <c:pt idx="133">
                  <c:v>-33.017000000000003</c:v>
                </c:pt>
                <c:pt idx="134">
                  <c:v>-31.577999999999999</c:v>
                </c:pt>
                <c:pt idx="135">
                  <c:v>-31.690999999999999</c:v>
                </c:pt>
                <c:pt idx="136">
                  <c:v>-33.837000000000003</c:v>
                </c:pt>
                <c:pt idx="137">
                  <c:v>-38.11</c:v>
                </c:pt>
                <c:pt idx="138">
                  <c:v>-42.866999999999997</c:v>
                </c:pt>
                <c:pt idx="139">
                  <c:v>-42.356999999999999</c:v>
                </c:pt>
                <c:pt idx="140">
                  <c:v>-39.258000000000003</c:v>
                </c:pt>
                <c:pt idx="141">
                  <c:v>-37.204000000000001</c:v>
                </c:pt>
                <c:pt idx="142">
                  <c:v>-36.648000000000003</c:v>
                </c:pt>
                <c:pt idx="143">
                  <c:v>-37.661000000000001</c:v>
                </c:pt>
                <c:pt idx="144">
                  <c:v>-40.892000000000003</c:v>
                </c:pt>
                <c:pt idx="145">
                  <c:v>-43.040999999999997</c:v>
                </c:pt>
                <c:pt idx="146">
                  <c:v>-40.097999999999999</c:v>
                </c:pt>
                <c:pt idx="147">
                  <c:v>-37.058999999999997</c:v>
                </c:pt>
                <c:pt idx="148">
                  <c:v>-34.436</c:v>
                </c:pt>
                <c:pt idx="149">
                  <c:v>-32.942999999999998</c:v>
                </c:pt>
                <c:pt idx="150">
                  <c:v>-32.966000000000001</c:v>
                </c:pt>
                <c:pt idx="151">
                  <c:v>-35.073</c:v>
                </c:pt>
                <c:pt idx="152">
                  <c:v>-39.332999999999998</c:v>
                </c:pt>
                <c:pt idx="153">
                  <c:v>-43.024999999999999</c:v>
                </c:pt>
                <c:pt idx="154">
                  <c:v>-41.066000000000003</c:v>
                </c:pt>
                <c:pt idx="155">
                  <c:v>-38.042999999999999</c:v>
                </c:pt>
                <c:pt idx="156">
                  <c:v>-35.965000000000003</c:v>
                </c:pt>
                <c:pt idx="157">
                  <c:v>-35.212000000000003</c:v>
                </c:pt>
                <c:pt idx="158">
                  <c:v>-36.15</c:v>
                </c:pt>
                <c:pt idx="159">
                  <c:v>-39.344999999999999</c:v>
                </c:pt>
                <c:pt idx="160">
                  <c:v>-43.578000000000003</c:v>
                </c:pt>
                <c:pt idx="161">
                  <c:v>-42.042999999999999</c:v>
                </c:pt>
                <c:pt idx="162">
                  <c:v>-38.792000000000002</c:v>
                </c:pt>
                <c:pt idx="163">
                  <c:v>-36.258000000000003</c:v>
                </c:pt>
                <c:pt idx="164">
                  <c:v>-34.616</c:v>
                </c:pt>
                <c:pt idx="165">
                  <c:v>-34.561</c:v>
                </c:pt>
                <c:pt idx="166">
                  <c:v>-36.552999999999997</c:v>
                </c:pt>
                <c:pt idx="167">
                  <c:v>-40.715000000000003</c:v>
                </c:pt>
                <c:pt idx="168">
                  <c:v>-42.841999999999999</c:v>
                </c:pt>
                <c:pt idx="169">
                  <c:v>-40.091000000000001</c:v>
                </c:pt>
                <c:pt idx="170">
                  <c:v>-37.072000000000003</c:v>
                </c:pt>
                <c:pt idx="171">
                  <c:v>-35.015999999999998</c:v>
                </c:pt>
                <c:pt idx="172">
                  <c:v>-34.176000000000002</c:v>
                </c:pt>
                <c:pt idx="173">
                  <c:v>-35.040999999999997</c:v>
                </c:pt>
                <c:pt idx="174">
                  <c:v>-37.999000000000002</c:v>
                </c:pt>
                <c:pt idx="175">
                  <c:v>-42.723999999999997</c:v>
                </c:pt>
                <c:pt idx="176">
                  <c:v>-43.713999999999999</c:v>
                </c:pt>
                <c:pt idx="177">
                  <c:v>-40.890999999999998</c:v>
                </c:pt>
                <c:pt idx="178">
                  <c:v>-38.274999999999999</c:v>
                </c:pt>
                <c:pt idx="179">
                  <c:v>-36.606999999999999</c:v>
                </c:pt>
                <c:pt idx="180">
                  <c:v>-36.433999999999997</c:v>
                </c:pt>
                <c:pt idx="181">
                  <c:v>-38.110999999999997</c:v>
                </c:pt>
                <c:pt idx="182">
                  <c:v>-42.085999999999999</c:v>
                </c:pt>
                <c:pt idx="183">
                  <c:v>-42.64</c:v>
                </c:pt>
                <c:pt idx="184">
                  <c:v>-39.609000000000002</c:v>
                </c:pt>
                <c:pt idx="185">
                  <c:v>-36.572000000000003</c:v>
                </c:pt>
                <c:pt idx="186">
                  <c:v>-34.448</c:v>
                </c:pt>
                <c:pt idx="187">
                  <c:v>-33.463999999999999</c:v>
                </c:pt>
                <c:pt idx="188">
                  <c:v>-34.137999999999998</c:v>
                </c:pt>
                <c:pt idx="189">
                  <c:v>-37.036000000000001</c:v>
                </c:pt>
                <c:pt idx="190">
                  <c:v>-41.786000000000001</c:v>
                </c:pt>
                <c:pt idx="191">
                  <c:v>-44.847000000000001</c:v>
                </c:pt>
                <c:pt idx="192">
                  <c:v>-42.966999999999999</c:v>
                </c:pt>
                <c:pt idx="193">
                  <c:v>-40.573</c:v>
                </c:pt>
                <c:pt idx="194">
                  <c:v>-38.834000000000003</c:v>
                </c:pt>
                <c:pt idx="195">
                  <c:v>-38.518999999999998</c:v>
                </c:pt>
                <c:pt idx="196">
                  <c:v>-40.027000000000001</c:v>
                </c:pt>
                <c:pt idx="197">
                  <c:v>-43.363</c:v>
                </c:pt>
                <c:pt idx="198">
                  <c:v>-42.432000000000002</c:v>
                </c:pt>
                <c:pt idx="199">
                  <c:v>-39.328000000000003</c:v>
                </c:pt>
                <c:pt idx="200">
                  <c:v>-36.396999999999998</c:v>
                </c:pt>
                <c:pt idx="201">
                  <c:v>-34.103999999999999</c:v>
                </c:pt>
                <c:pt idx="202">
                  <c:v>-33.063000000000002</c:v>
                </c:pt>
                <c:pt idx="203">
                  <c:v>-33.691000000000003</c:v>
                </c:pt>
                <c:pt idx="204">
                  <c:v>-36.357999999999997</c:v>
                </c:pt>
                <c:pt idx="205">
                  <c:v>-41.109000000000002</c:v>
                </c:pt>
                <c:pt idx="206">
                  <c:v>-45.156999999999996</c:v>
                </c:pt>
                <c:pt idx="207">
                  <c:v>-44.683999999999997</c:v>
                </c:pt>
                <c:pt idx="208">
                  <c:v>-42.595999999999997</c:v>
                </c:pt>
                <c:pt idx="209">
                  <c:v>-40.899000000000001</c:v>
                </c:pt>
                <c:pt idx="210">
                  <c:v>-40.326999999999998</c:v>
                </c:pt>
                <c:pt idx="211">
                  <c:v>-41.984999999999999</c:v>
                </c:pt>
                <c:pt idx="212">
                  <c:v>-44.338999999999999</c:v>
                </c:pt>
                <c:pt idx="213">
                  <c:v>-42.64</c:v>
                </c:pt>
                <c:pt idx="214">
                  <c:v>-39.423999999999999</c:v>
                </c:pt>
                <c:pt idx="215">
                  <c:v>-36.220999999999997</c:v>
                </c:pt>
                <c:pt idx="216">
                  <c:v>-34.002000000000002</c:v>
                </c:pt>
                <c:pt idx="217">
                  <c:v>-32.878</c:v>
                </c:pt>
                <c:pt idx="218">
                  <c:v>-33.368000000000002</c:v>
                </c:pt>
                <c:pt idx="219">
                  <c:v>-36.034999999999997</c:v>
                </c:pt>
                <c:pt idx="220">
                  <c:v>-40.69</c:v>
                </c:pt>
                <c:pt idx="221">
                  <c:v>-45.186999999999998</c:v>
                </c:pt>
                <c:pt idx="222">
                  <c:v>-45.316000000000003</c:v>
                </c:pt>
                <c:pt idx="223">
                  <c:v>-43.7</c:v>
                </c:pt>
                <c:pt idx="224">
                  <c:v>-42.067999999999998</c:v>
                </c:pt>
                <c:pt idx="225">
                  <c:v>-41.582000000000001</c:v>
                </c:pt>
                <c:pt idx="226">
                  <c:v>-42.814</c:v>
                </c:pt>
                <c:pt idx="227">
                  <c:v>-45.186999999999998</c:v>
                </c:pt>
                <c:pt idx="228">
                  <c:v>-43.018999999999998</c:v>
                </c:pt>
                <c:pt idx="229">
                  <c:v>-39.548999999999999</c:v>
                </c:pt>
                <c:pt idx="230">
                  <c:v>-36.426000000000002</c:v>
                </c:pt>
                <c:pt idx="231">
                  <c:v>-34.152000000000001</c:v>
                </c:pt>
                <c:pt idx="232">
                  <c:v>-32.923000000000002</c:v>
                </c:pt>
                <c:pt idx="233">
                  <c:v>-33.338999999999999</c:v>
                </c:pt>
                <c:pt idx="234">
                  <c:v>-35.89</c:v>
                </c:pt>
                <c:pt idx="235">
                  <c:v>-40.424999999999997</c:v>
                </c:pt>
                <c:pt idx="236">
                  <c:v>-45.034999999999997</c:v>
                </c:pt>
                <c:pt idx="237">
                  <c:v>-45.12</c:v>
                </c:pt>
                <c:pt idx="238">
                  <c:v>-43.113</c:v>
                </c:pt>
                <c:pt idx="239">
                  <c:v>-41.643000000000001</c:v>
                </c:pt>
                <c:pt idx="240">
                  <c:v>-41.31</c:v>
                </c:pt>
                <c:pt idx="241">
                  <c:v>-42.42</c:v>
                </c:pt>
                <c:pt idx="242">
                  <c:v>-44.963999999999999</c:v>
                </c:pt>
                <c:pt idx="243">
                  <c:v>-43.173000000000002</c:v>
                </c:pt>
                <c:pt idx="244">
                  <c:v>-39.877000000000002</c:v>
                </c:pt>
                <c:pt idx="245">
                  <c:v>-36.825000000000003</c:v>
                </c:pt>
                <c:pt idx="246">
                  <c:v>-34.417000000000002</c:v>
                </c:pt>
                <c:pt idx="247">
                  <c:v>-33.152999999999999</c:v>
                </c:pt>
                <c:pt idx="248">
                  <c:v>-33.488</c:v>
                </c:pt>
                <c:pt idx="249">
                  <c:v>-35.829000000000001</c:v>
                </c:pt>
                <c:pt idx="250">
                  <c:v>-40.325000000000003</c:v>
                </c:pt>
                <c:pt idx="251">
                  <c:v>-44.731000000000002</c:v>
                </c:pt>
                <c:pt idx="252">
                  <c:v>-44.337000000000003</c:v>
                </c:pt>
                <c:pt idx="253">
                  <c:v>-42.091999999999999</c:v>
                </c:pt>
                <c:pt idx="254">
                  <c:v>-40.429000000000002</c:v>
                </c:pt>
                <c:pt idx="255">
                  <c:v>-39.938000000000002</c:v>
                </c:pt>
                <c:pt idx="256">
                  <c:v>-41.06</c:v>
                </c:pt>
                <c:pt idx="257">
                  <c:v>-43.893000000000001</c:v>
                </c:pt>
                <c:pt idx="258">
                  <c:v>-43.64</c:v>
                </c:pt>
                <c:pt idx="259">
                  <c:v>-40.338000000000001</c:v>
                </c:pt>
                <c:pt idx="260">
                  <c:v>-37.268000000000001</c:v>
                </c:pt>
                <c:pt idx="261">
                  <c:v>-34.933</c:v>
                </c:pt>
                <c:pt idx="262">
                  <c:v>-33.604999999999997</c:v>
                </c:pt>
                <c:pt idx="263">
                  <c:v>-33.847999999999999</c:v>
                </c:pt>
                <c:pt idx="264">
                  <c:v>-36.103000000000002</c:v>
                </c:pt>
                <c:pt idx="265">
                  <c:v>-40.579000000000001</c:v>
                </c:pt>
                <c:pt idx="266">
                  <c:v>-44.710999999999999</c:v>
                </c:pt>
                <c:pt idx="267">
                  <c:v>-43.781999999999996</c:v>
                </c:pt>
                <c:pt idx="268">
                  <c:v>-41.118000000000002</c:v>
                </c:pt>
                <c:pt idx="269">
                  <c:v>-39.049999999999997</c:v>
                </c:pt>
                <c:pt idx="270">
                  <c:v>-38.378</c:v>
                </c:pt>
                <c:pt idx="271">
                  <c:v>-39.537999999999997</c:v>
                </c:pt>
                <c:pt idx="272">
                  <c:v>-42.534999999999997</c:v>
                </c:pt>
                <c:pt idx="273">
                  <c:v>-44.000999999999998</c:v>
                </c:pt>
                <c:pt idx="274">
                  <c:v>-41.097999999999999</c:v>
                </c:pt>
                <c:pt idx="275">
                  <c:v>-38.241</c:v>
                </c:pt>
                <c:pt idx="276">
                  <c:v>-35.832000000000001</c:v>
                </c:pt>
                <c:pt idx="277">
                  <c:v>-34.380000000000003</c:v>
                </c:pt>
                <c:pt idx="278">
                  <c:v>-34.536999999999999</c:v>
                </c:pt>
                <c:pt idx="279">
                  <c:v>-36.725000000000001</c:v>
                </c:pt>
                <c:pt idx="280">
                  <c:v>-41.195999999999998</c:v>
                </c:pt>
                <c:pt idx="281">
                  <c:v>-44.835999999999999</c:v>
                </c:pt>
                <c:pt idx="282">
                  <c:v>-42.898000000000003</c:v>
                </c:pt>
                <c:pt idx="283">
                  <c:v>-39.942</c:v>
                </c:pt>
                <c:pt idx="284">
                  <c:v>-37.973999999999997</c:v>
                </c:pt>
                <c:pt idx="285">
                  <c:v>-37.32</c:v>
                </c:pt>
                <c:pt idx="286">
                  <c:v>-38.307000000000002</c:v>
                </c:pt>
                <c:pt idx="287">
                  <c:v>-41.408999999999999</c:v>
                </c:pt>
                <c:pt idx="288">
                  <c:v>-44.389000000000003</c:v>
                </c:pt>
                <c:pt idx="289">
                  <c:v>-42.313000000000002</c:v>
                </c:pt>
                <c:pt idx="290">
                  <c:v>-39.381999999999998</c:v>
                </c:pt>
                <c:pt idx="291">
                  <c:v>-36.923000000000002</c:v>
                </c:pt>
                <c:pt idx="292">
                  <c:v>-35.417000000000002</c:v>
                </c:pt>
                <c:pt idx="293">
                  <c:v>-35.484999999999999</c:v>
                </c:pt>
                <c:pt idx="294">
                  <c:v>-37.454999999999998</c:v>
                </c:pt>
                <c:pt idx="295">
                  <c:v>-42.015000000000001</c:v>
                </c:pt>
                <c:pt idx="296">
                  <c:v>-44.771999999999998</c:v>
                </c:pt>
                <c:pt idx="297">
                  <c:v>-42.289000000000001</c:v>
                </c:pt>
                <c:pt idx="298">
                  <c:v>-39.369</c:v>
                </c:pt>
                <c:pt idx="299">
                  <c:v>-37.335000000000001</c:v>
                </c:pt>
                <c:pt idx="300">
                  <c:v>-36.521999999999998</c:v>
                </c:pt>
                <c:pt idx="301">
                  <c:v>-37.366999999999997</c:v>
                </c:pt>
                <c:pt idx="302">
                  <c:v>-40.533000000000001</c:v>
                </c:pt>
                <c:pt idx="303">
                  <c:v>-44.4</c:v>
                </c:pt>
                <c:pt idx="304">
                  <c:v>-43.76</c:v>
                </c:pt>
                <c:pt idx="305">
                  <c:v>-40.954999999999998</c:v>
                </c:pt>
                <c:pt idx="306">
                  <c:v>-38.362000000000002</c:v>
                </c:pt>
                <c:pt idx="307">
                  <c:v>-36.738999999999997</c:v>
                </c:pt>
                <c:pt idx="308">
                  <c:v>-36.722000000000001</c:v>
                </c:pt>
                <c:pt idx="309">
                  <c:v>-38.802</c:v>
                </c:pt>
                <c:pt idx="310">
                  <c:v>-43.070999999999998</c:v>
                </c:pt>
                <c:pt idx="311">
                  <c:v>-44.673000000000002</c:v>
                </c:pt>
                <c:pt idx="312">
                  <c:v>-41.954999999999998</c:v>
                </c:pt>
                <c:pt idx="313">
                  <c:v>-38.978999999999999</c:v>
                </c:pt>
                <c:pt idx="314">
                  <c:v>-36.744</c:v>
                </c:pt>
                <c:pt idx="315">
                  <c:v>-35.933</c:v>
                </c:pt>
                <c:pt idx="316">
                  <c:v>-36.792000000000002</c:v>
                </c:pt>
                <c:pt idx="317">
                  <c:v>-39.798000000000002</c:v>
                </c:pt>
                <c:pt idx="318">
                  <c:v>-44.293999999999997</c:v>
                </c:pt>
                <c:pt idx="319">
                  <c:v>-45.11</c:v>
                </c:pt>
                <c:pt idx="320">
                  <c:v>-42.555</c:v>
                </c:pt>
                <c:pt idx="321">
                  <c:v>-39.965000000000003</c:v>
                </c:pt>
                <c:pt idx="322">
                  <c:v>-38.323</c:v>
                </c:pt>
                <c:pt idx="323">
                  <c:v>-38.286999999999999</c:v>
                </c:pt>
                <c:pt idx="324">
                  <c:v>-40.101999999999997</c:v>
                </c:pt>
                <c:pt idx="325">
                  <c:v>-43.978000000000002</c:v>
                </c:pt>
                <c:pt idx="326">
                  <c:v>-44.704000000000001</c:v>
                </c:pt>
                <c:pt idx="327">
                  <c:v>-41.625</c:v>
                </c:pt>
                <c:pt idx="328">
                  <c:v>-38.603999999999999</c:v>
                </c:pt>
                <c:pt idx="329">
                  <c:v>-36.515999999999998</c:v>
                </c:pt>
                <c:pt idx="330">
                  <c:v>-35.613</c:v>
                </c:pt>
                <c:pt idx="331">
                  <c:v>-36.340000000000003</c:v>
                </c:pt>
                <c:pt idx="332">
                  <c:v>-39.362000000000002</c:v>
                </c:pt>
                <c:pt idx="333">
                  <c:v>-44.008000000000003</c:v>
                </c:pt>
                <c:pt idx="334">
                  <c:v>-46.427999999999997</c:v>
                </c:pt>
                <c:pt idx="335">
                  <c:v>-44.378999999999998</c:v>
                </c:pt>
                <c:pt idx="336">
                  <c:v>-41.762999999999998</c:v>
                </c:pt>
                <c:pt idx="337">
                  <c:v>-40.182000000000002</c:v>
                </c:pt>
                <c:pt idx="338">
                  <c:v>-39.927</c:v>
                </c:pt>
                <c:pt idx="339">
                  <c:v>-41.295999999999999</c:v>
                </c:pt>
                <c:pt idx="340">
                  <c:v>-45.018999999999998</c:v>
                </c:pt>
                <c:pt idx="341">
                  <c:v>-44.643999999999998</c:v>
                </c:pt>
                <c:pt idx="342">
                  <c:v>-41.606999999999999</c:v>
                </c:pt>
                <c:pt idx="343">
                  <c:v>-38.621000000000002</c:v>
                </c:pt>
                <c:pt idx="344">
                  <c:v>-36.457999999999998</c:v>
                </c:pt>
                <c:pt idx="345">
                  <c:v>-35.450000000000003</c:v>
                </c:pt>
                <c:pt idx="346">
                  <c:v>-36.095999999999997</c:v>
                </c:pt>
                <c:pt idx="347">
                  <c:v>-38.828000000000003</c:v>
                </c:pt>
                <c:pt idx="348">
                  <c:v>-43.706000000000003</c:v>
                </c:pt>
                <c:pt idx="349">
                  <c:v>-47.195999999999998</c:v>
                </c:pt>
                <c:pt idx="350">
                  <c:v>-46.158999999999999</c:v>
                </c:pt>
                <c:pt idx="351">
                  <c:v>-43.802</c:v>
                </c:pt>
                <c:pt idx="352">
                  <c:v>-42.052999999999997</c:v>
                </c:pt>
                <c:pt idx="353">
                  <c:v>-41.694000000000003</c:v>
                </c:pt>
                <c:pt idx="354">
                  <c:v>-43.459000000000003</c:v>
                </c:pt>
                <c:pt idx="355">
                  <c:v>-46.125999999999998</c:v>
                </c:pt>
                <c:pt idx="356">
                  <c:v>-44.878</c:v>
                </c:pt>
                <c:pt idx="357">
                  <c:v>-41.853999999999999</c:v>
                </c:pt>
                <c:pt idx="358">
                  <c:v>-38.82</c:v>
                </c:pt>
                <c:pt idx="359">
                  <c:v>-36.533999999999999</c:v>
                </c:pt>
                <c:pt idx="360">
                  <c:v>-35.470999999999997</c:v>
                </c:pt>
                <c:pt idx="361">
                  <c:v>-35.975000000000001</c:v>
                </c:pt>
                <c:pt idx="362">
                  <c:v>-38.691000000000003</c:v>
                </c:pt>
                <c:pt idx="363">
                  <c:v>-43.363999999999997</c:v>
                </c:pt>
                <c:pt idx="364">
                  <c:v>-47.96</c:v>
                </c:pt>
                <c:pt idx="365">
                  <c:v>-47.774000000000001</c:v>
                </c:pt>
                <c:pt idx="366">
                  <c:v>-45.460999999999999</c:v>
                </c:pt>
                <c:pt idx="367">
                  <c:v>-44.03</c:v>
                </c:pt>
                <c:pt idx="368">
                  <c:v>-43.566000000000003</c:v>
                </c:pt>
                <c:pt idx="369">
                  <c:v>-44.741999999999997</c:v>
                </c:pt>
                <c:pt idx="370">
                  <c:v>-46.991</c:v>
                </c:pt>
                <c:pt idx="371">
                  <c:v>-45.445</c:v>
                </c:pt>
                <c:pt idx="372">
                  <c:v>-42.311</c:v>
                </c:pt>
                <c:pt idx="373">
                  <c:v>-39.137999999999998</c:v>
                </c:pt>
                <c:pt idx="374">
                  <c:v>-36.874000000000002</c:v>
                </c:pt>
                <c:pt idx="375">
                  <c:v>-35.72</c:v>
                </c:pt>
                <c:pt idx="376">
                  <c:v>-36.198999999999998</c:v>
                </c:pt>
                <c:pt idx="377">
                  <c:v>-38.823999999999998</c:v>
                </c:pt>
                <c:pt idx="378">
                  <c:v>-43.280999999999999</c:v>
                </c:pt>
                <c:pt idx="379">
                  <c:v>-47.752000000000002</c:v>
                </c:pt>
                <c:pt idx="380">
                  <c:v>-48.097999999999999</c:v>
                </c:pt>
                <c:pt idx="381">
                  <c:v>-46.265999999999998</c:v>
                </c:pt>
                <c:pt idx="382">
                  <c:v>-44.863</c:v>
                </c:pt>
                <c:pt idx="383">
                  <c:v>-44.366</c:v>
                </c:pt>
                <c:pt idx="384">
                  <c:v>-45.57</c:v>
                </c:pt>
                <c:pt idx="385">
                  <c:v>-47.744999999999997</c:v>
                </c:pt>
                <c:pt idx="386">
                  <c:v>-46.085000000000001</c:v>
                </c:pt>
                <c:pt idx="387">
                  <c:v>-42.988</c:v>
                </c:pt>
                <c:pt idx="388">
                  <c:v>-39.808999999999997</c:v>
                </c:pt>
                <c:pt idx="389">
                  <c:v>-37.466000000000001</c:v>
                </c:pt>
                <c:pt idx="390">
                  <c:v>-36.186</c:v>
                </c:pt>
                <c:pt idx="391">
                  <c:v>-36.542999999999999</c:v>
                </c:pt>
                <c:pt idx="392">
                  <c:v>-38.933</c:v>
                </c:pt>
                <c:pt idx="393">
                  <c:v>-43.468000000000004</c:v>
                </c:pt>
                <c:pt idx="394">
                  <c:v>-47.631999999999998</c:v>
                </c:pt>
                <c:pt idx="395">
                  <c:v>-47.902999999999999</c:v>
                </c:pt>
                <c:pt idx="396">
                  <c:v>-45.762</c:v>
                </c:pt>
                <c:pt idx="397">
                  <c:v>-43.924999999999997</c:v>
                </c:pt>
                <c:pt idx="398">
                  <c:v>-43.622</c:v>
                </c:pt>
                <c:pt idx="399">
                  <c:v>-44.920999999999999</c:v>
                </c:pt>
                <c:pt idx="400">
                  <c:v>-47.475000000000001</c:v>
                </c:pt>
              </c:numCache>
            </c:numRef>
          </c:yVal>
          <c:smooth val="0"/>
        </c:ser>
        <c:dLbls>
          <c:showLegendKey val="0"/>
          <c:showVal val="0"/>
          <c:showCatName val="0"/>
          <c:showSerName val="0"/>
          <c:showPercent val="0"/>
          <c:showBubbleSize val="0"/>
        </c:dLbls>
        <c:axId val="92451584"/>
        <c:axId val="92453120"/>
      </c:scatterChart>
      <c:valAx>
        <c:axId val="92451584"/>
        <c:scaling>
          <c:orientation val="minMax"/>
          <c:max val="1600000"/>
          <c:min val="540000"/>
        </c:scaling>
        <c:delete val="0"/>
        <c:axPos val="b"/>
        <c:numFmt formatCode="General" sourceLinked="1"/>
        <c:majorTickMark val="out"/>
        <c:minorTickMark val="none"/>
        <c:tickLblPos val="nextTo"/>
        <c:crossAx val="92453120"/>
        <c:crosses val="autoZero"/>
        <c:crossBetween val="midCat"/>
      </c:valAx>
      <c:valAx>
        <c:axId val="92453120"/>
        <c:scaling>
          <c:orientation val="minMax"/>
        </c:scaling>
        <c:delete val="0"/>
        <c:axPos val="l"/>
        <c:majorGridlines/>
        <c:numFmt formatCode="General" sourceLinked="0"/>
        <c:majorTickMark val="out"/>
        <c:minorTickMark val="none"/>
        <c:tickLblPos val="nextTo"/>
        <c:crossAx val="92451584"/>
        <c:crosses val="autoZero"/>
        <c:crossBetween val="midCat"/>
      </c:valAx>
    </c:plotArea>
    <c:plotVisOnly val="1"/>
    <c:dispBlanksAs val="gap"/>
    <c:showDLblsOverMax val="0"/>
  </c:chart>
  <c:spPr>
    <a:solidFill>
      <a:schemeClr val="accent6">
        <a:lumMod val="20000"/>
        <a:lumOff val="80000"/>
      </a:schemeClr>
    </a:solidFill>
  </c:sp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2"/>
            <a:ext cx="4027944" cy="737488"/>
          </a:xfrm>
          <a:prstGeom prst="rect">
            <a:avLst/>
          </a:prstGeom>
          <a:noFill/>
          <a:ln w="9525">
            <a:noFill/>
            <a:miter lim="800000"/>
            <a:headEnd/>
            <a:tailEnd/>
          </a:ln>
          <a:effectLst/>
        </p:spPr>
        <p:txBody>
          <a:bodyPr vert="horz" wrap="square" lIns="136205" tIns="68102" rIns="136205" bIns="68102" numCol="1" anchor="t" anchorCtr="0" compatLnSpc="1">
            <a:prstTxWarp prst="textNoShape">
              <a:avLst/>
            </a:prstTxWarp>
          </a:bodyPr>
          <a:lstStyle>
            <a:lvl1pPr>
              <a:defRPr sz="1800"/>
            </a:lvl1pPr>
          </a:lstStyle>
          <a:p>
            <a:pPr>
              <a:defRPr/>
            </a:pPr>
            <a:endParaRPr lang="en-US"/>
          </a:p>
        </p:txBody>
      </p:sp>
      <p:sp>
        <p:nvSpPr>
          <p:cNvPr id="122883" name="Rectangle 3"/>
          <p:cNvSpPr>
            <a:spLocks noGrp="1" noChangeArrowheads="1"/>
          </p:cNvSpPr>
          <p:nvPr>
            <p:ph type="dt" sz="quarter" idx="1"/>
          </p:nvPr>
        </p:nvSpPr>
        <p:spPr bwMode="auto">
          <a:xfrm>
            <a:off x="5266329" y="2"/>
            <a:ext cx="4027943" cy="737488"/>
          </a:xfrm>
          <a:prstGeom prst="rect">
            <a:avLst/>
          </a:prstGeom>
          <a:noFill/>
          <a:ln w="9525">
            <a:noFill/>
            <a:miter lim="800000"/>
            <a:headEnd/>
            <a:tailEnd/>
          </a:ln>
          <a:effectLst/>
        </p:spPr>
        <p:txBody>
          <a:bodyPr vert="horz" wrap="square" lIns="136205" tIns="68102" rIns="136205" bIns="68102" numCol="1" anchor="t" anchorCtr="0" compatLnSpc="1">
            <a:prstTxWarp prst="textNoShape">
              <a:avLst/>
            </a:prstTxWarp>
          </a:bodyPr>
          <a:lstStyle>
            <a:lvl1pPr algn="r">
              <a:defRPr sz="1800"/>
            </a:lvl1pPr>
          </a:lstStyle>
          <a:p>
            <a:pPr>
              <a:defRPr/>
            </a:pPr>
            <a:endParaRPr lang="en-US"/>
          </a:p>
        </p:txBody>
      </p:sp>
      <p:sp>
        <p:nvSpPr>
          <p:cNvPr id="122884" name="Rectangle 4"/>
          <p:cNvSpPr>
            <a:spLocks noGrp="1" noChangeArrowheads="1"/>
          </p:cNvSpPr>
          <p:nvPr>
            <p:ph type="ftr" sz="quarter" idx="2"/>
          </p:nvPr>
        </p:nvSpPr>
        <p:spPr bwMode="auto">
          <a:xfrm>
            <a:off x="0" y="14030071"/>
            <a:ext cx="4027944" cy="737488"/>
          </a:xfrm>
          <a:prstGeom prst="rect">
            <a:avLst/>
          </a:prstGeom>
          <a:noFill/>
          <a:ln w="9525">
            <a:noFill/>
            <a:miter lim="800000"/>
            <a:headEnd/>
            <a:tailEnd/>
          </a:ln>
          <a:effectLst/>
        </p:spPr>
        <p:txBody>
          <a:bodyPr vert="horz" wrap="square" lIns="136205" tIns="68102" rIns="136205" bIns="68102" numCol="1" anchor="b" anchorCtr="0" compatLnSpc="1">
            <a:prstTxWarp prst="textNoShape">
              <a:avLst/>
            </a:prstTxWarp>
          </a:bodyPr>
          <a:lstStyle>
            <a:lvl1pPr>
              <a:defRPr sz="1800"/>
            </a:lvl1pPr>
          </a:lstStyle>
          <a:p>
            <a:pPr>
              <a:defRPr/>
            </a:pPr>
            <a:endParaRPr lang="en-US"/>
          </a:p>
        </p:txBody>
      </p:sp>
      <p:sp>
        <p:nvSpPr>
          <p:cNvPr id="122885" name="Rectangle 5"/>
          <p:cNvSpPr>
            <a:spLocks noGrp="1" noChangeArrowheads="1"/>
          </p:cNvSpPr>
          <p:nvPr>
            <p:ph type="sldNum" sz="quarter" idx="3"/>
          </p:nvPr>
        </p:nvSpPr>
        <p:spPr bwMode="auto">
          <a:xfrm>
            <a:off x="5266329" y="14030071"/>
            <a:ext cx="4027943" cy="737488"/>
          </a:xfrm>
          <a:prstGeom prst="rect">
            <a:avLst/>
          </a:prstGeom>
          <a:noFill/>
          <a:ln w="9525">
            <a:noFill/>
            <a:miter lim="800000"/>
            <a:headEnd/>
            <a:tailEnd/>
          </a:ln>
          <a:effectLst/>
        </p:spPr>
        <p:txBody>
          <a:bodyPr vert="horz" wrap="square" lIns="136205" tIns="68102" rIns="136205" bIns="68102" numCol="1" anchor="b" anchorCtr="0" compatLnSpc="1">
            <a:prstTxWarp prst="textNoShape">
              <a:avLst/>
            </a:prstTxWarp>
          </a:bodyPr>
          <a:lstStyle>
            <a:lvl1pPr algn="r">
              <a:defRPr sz="1800"/>
            </a:lvl1pPr>
          </a:lstStyle>
          <a:p>
            <a:pPr>
              <a:defRPr/>
            </a:pPr>
            <a:fld id="{8D56EAE8-38CB-4EE5-8A34-F5F49B68F2DE}" type="slidenum">
              <a:rPr lang="en-US"/>
              <a:pPr>
                <a:defRPr/>
              </a:pPr>
              <a:t>‹#›</a:t>
            </a:fld>
            <a:endParaRPr lang="en-US"/>
          </a:p>
        </p:txBody>
      </p:sp>
    </p:spTree>
    <p:extLst>
      <p:ext uri="{BB962C8B-B14F-4D97-AF65-F5344CB8AC3E}">
        <p14:creationId xmlns:p14="http://schemas.microsoft.com/office/powerpoint/2010/main" val="37230079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1858" name="Rectangle 2"/>
          <p:cNvSpPr>
            <a:spLocks noGrp="1" noChangeArrowheads="1"/>
          </p:cNvSpPr>
          <p:nvPr>
            <p:ph type="hdr" sz="quarter"/>
          </p:nvPr>
        </p:nvSpPr>
        <p:spPr bwMode="auto">
          <a:xfrm>
            <a:off x="0" y="2"/>
            <a:ext cx="4027944" cy="737488"/>
          </a:xfrm>
          <a:prstGeom prst="rect">
            <a:avLst/>
          </a:prstGeom>
          <a:noFill/>
          <a:ln w="9525">
            <a:noFill/>
            <a:miter lim="800000"/>
            <a:headEnd/>
            <a:tailEnd/>
          </a:ln>
          <a:effectLst/>
        </p:spPr>
        <p:txBody>
          <a:bodyPr vert="horz" wrap="square" lIns="136205" tIns="68102" rIns="136205" bIns="68102" numCol="1" anchor="t" anchorCtr="0" compatLnSpc="1">
            <a:prstTxWarp prst="textNoShape">
              <a:avLst/>
            </a:prstTxWarp>
          </a:bodyPr>
          <a:lstStyle>
            <a:lvl1pPr>
              <a:defRPr sz="1800"/>
            </a:lvl1pPr>
          </a:lstStyle>
          <a:p>
            <a:pPr>
              <a:defRPr/>
            </a:pPr>
            <a:endParaRPr lang="en-US"/>
          </a:p>
        </p:txBody>
      </p:sp>
      <p:sp>
        <p:nvSpPr>
          <p:cNvPr id="121859" name="Rectangle 3"/>
          <p:cNvSpPr>
            <a:spLocks noGrp="1" noChangeArrowheads="1"/>
          </p:cNvSpPr>
          <p:nvPr>
            <p:ph type="dt" idx="1"/>
          </p:nvPr>
        </p:nvSpPr>
        <p:spPr bwMode="auto">
          <a:xfrm>
            <a:off x="5266329" y="2"/>
            <a:ext cx="4027943" cy="737488"/>
          </a:xfrm>
          <a:prstGeom prst="rect">
            <a:avLst/>
          </a:prstGeom>
          <a:noFill/>
          <a:ln w="9525">
            <a:noFill/>
            <a:miter lim="800000"/>
            <a:headEnd/>
            <a:tailEnd/>
          </a:ln>
          <a:effectLst/>
        </p:spPr>
        <p:txBody>
          <a:bodyPr vert="horz" wrap="square" lIns="136205" tIns="68102" rIns="136205" bIns="68102" numCol="1" anchor="t" anchorCtr="0" compatLnSpc="1">
            <a:prstTxWarp prst="textNoShape">
              <a:avLst/>
            </a:prstTxWarp>
          </a:bodyPr>
          <a:lstStyle>
            <a:lvl1pPr algn="r">
              <a:defRPr sz="1800"/>
            </a:lvl1pPr>
          </a:lstStyle>
          <a:p>
            <a:pPr>
              <a:defRPr/>
            </a:pPr>
            <a:endParaRPr lang="en-US"/>
          </a:p>
        </p:txBody>
      </p:sp>
      <p:sp>
        <p:nvSpPr>
          <p:cNvPr id="14340" name="Rectangle 4"/>
          <p:cNvSpPr>
            <a:spLocks noGrp="1" noRot="1" noChangeAspect="1" noChangeArrowheads="1" noTextEdit="1"/>
          </p:cNvSpPr>
          <p:nvPr>
            <p:ph type="sldImg" idx="2"/>
          </p:nvPr>
        </p:nvSpPr>
        <p:spPr bwMode="auto">
          <a:xfrm>
            <a:off x="-274638" y="1108075"/>
            <a:ext cx="9845676" cy="5538788"/>
          </a:xfrm>
          <a:prstGeom prst="rect">
            <a:avLst/>
          </a:prstGeom>
          <a:noFill/>
          <a:ln w="9525">
            <a:solidFill>
              <a:srgbClr val="000000"/>
            </a:solidFill>
            <a:miter lim="800000"/>
            <a:headEnd/>
            <a:tailEnd/>
          </a:ln>
        </p:spPr>
      </p:sp>
      <p:sp>
        <p:nvSpPr>
          <p:cNvPr id="121861" name="Rectangle 5"/>
          <p:cNvSpPr>
            <a:spLocks noGrp="1" noChangeArrowheads="1"/>
          </p:cNvSpPr>
          <p:nvPr>
            <p:ph type="body" sz="quarter" idx="3"/>
          </p:nvPr>
        </p:nvSpPr>
        <p:spPr bwMode="auto">
          <a:xfrm>
            <a:off x="929854" y="7016308"/>
            <a:ext cx="7436693" cy="6645019"/>
          </a:xfrm>
          <a:prstGeom prst="rect">
            <a:avLst/>
          </a:prstGeom>
          <a:noFill/>
          <a:ln w="9525">
            <a:noFill/>
            <a:miter lim="800000"/>
            <a:headEnd/>
            <a:tailEnd/>
          </a:ln>
          <a:effectLst/>
        </p:spPr>
        <p:txBody>
          <a:bodyPr vert="horz" wrap="square" lIns="136205" tIns="68102" rIns="136205" bIns="6810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21862" name="Rectangle 6"/>
          <p:cNvSpPr>
            <a:spLocks noGrp="1" noChangeArrowheads="1"/>
          </p:cNvSpPr>
          <p:nvPr>
            <p:ph type="ftr" sz="quarter" idx="4"/>
          </p:nvPr>
        </p:nvSpPr>
        <p:spPr bwMode="auto">
          <a:xfrm>
            <a:off x="0" y="14030071"/>
            <a:ext cx="4027944" cy="737488"/>
          </a:xfrm>
          <a:prstGeom prst="rect">
            <a:avLst/>
          </a:prstGeom>
          <a:noFill/>
          <a:ln w="9525">
            <a:noFill/>
            <a:miter lim="800000"/>
            <a:headEnd/>
            <a:tailEnd/>
          </a:ln>
          <a:effectLst/>
        </p:spPr>
        <p:txBody>
          <a:bodyPr vert="horz" wrap="square" lIns="136205" tIns="68102" rIns="136205" bIns="68102" numCol="1" anchor="b" anchorCtr="0" compatLnSpc="1">
            <a:prstTxWarp prst="textNoShape">
              <a:avLst/>
            </a:prstTxWarp>
          </a:bodyPr>
          <a:lstStyle>
            <a:lvl1pPr>
              <a:defRPr sz="1800"/>
            </a:lvl1pPr>
          </a:lstStyle>
          <a:p>
            <a:pPr>
              <a:defRPr/>
            </a:pPr>
            <a:endParaRPr lang="en-US"/>
          </a:p>
        </p:txBody>
      </p:sp>
      <p:sp>
        <p:nvSpPr>
          <p:cNvPr id="121863" name="Rectangle 7"/>
          <p:cNvSpPr>
            <a:spLocks noGrp="1" noChangeArrowheads="1"/>
          </p:cNvSpPr>
          <p:nvPr>
            <p:ph type="sldNum" sz="quarter" idx="5"/>
          </p:nvPr>
        </p:nvSpPr>
        <p:spPr bwMode="auto">
          <a:xfrm>
            <a:off x="5266329" y="14030071"/>
            <a:ext cx="4027943" cy="737488"/>
          </a:xfrm>
          <a:prstGeom prst="rect">
            <a:avLst/>
          </a:prstGeom>
          <a:noFill/>
          <a:ln w="9525">
            <a:noFill/>
            <a:miter lim="800000"/>
            <a:headEnd/>
            <a:tailEnd/>
          </a:ln>
          <a:effectLst/>
        </p:spPr>
        <p:txBody>
          <a:bodyPr vert="horz" wrap="square" lIns="136205" tIns="68102" rIns="136205" bIns="68102" numCol="1" anchor="b" anchorCtr="0" compatLnSpc="1">
            <a:prstTxWarp prst="textNoShape">
              <a:avLst/>
            </a:prstTxWarp>
          </a:bodyPr>
          <a:lstStyle>
            <a:lvl1pPr algn="r">
              <a:defRPr sz="1800"/>
            </a:lvl1pPr>
          </a:lstStyle>
          <a:p>
            <a:pPr>
              <a:defRPr/>
            </a:pPr>
            <a:fld id="{BED2394B-E06C-4DC9-BCC2-551C3DED9AAD}" type="slidenum">
              <a:rPr lang="en-US"/>
              <a:pPr>
                <a:defRPr/>
              </a:pPr>
              <a:t>‹#›</a:t>
            </a:fld>
            <a:endParaRPr lang="en-US"/>
          </a:p>
        </p:txBody>
      </p:sp>
    </p:spTree>
    <p:extLst>
      <p:ext uri="{BB962C8B-B14F-4D97-AF65-F5344CB8AC3E}">
        <p14:creationId xmlns:p14="http://schemas.microsoft.com/office/powerpoint/2010/main" val="374703543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000" kern="1200">
        <a:solidFill>
          <a:schemeClr val="tx1"/>
        </a:solidFill>
        <a:latin typeface="Arial" charset="0"/>
        <a:ea typeface="+mn-ea"/>
        <a:cs typeface="+mn-cs"/>
      </a:defRPr>
    </a:lvl1pPr>
    <a:lvl2pPr marL="380895" algn="l" rtl="0" eaLnBrk="0" fontAlgn="base" hangingPunct="0">
      <a:spcBef>
        <a:spcPct val="30000"/>
      </a:spcBef>
      <a:spcAft>
        <a:spcPct val="0"/>
      </a:spcAft>
      <a:defRPr sz="1000" kern="1200">
        <a:solidFill>
          <a:schemeClr val="tx1"/>
        </a:solidFill>
        <a:latin typeface="Arial" charset="0"/>
        <a:ea typeface="+mn-ea"/>
        <a:cs typeface="+mn-cs"/>
      </a:defRPr>
    </a:lvl2pPr>
    <a:lvl3pPr marL="761790" algn="l" rtl="0" eaLnBrk="0" fontAlgn="base" hangingPunct="0">
      <a:spcBef>
        <a:spcPct val="30000"/>
      </a:spcBef>
      <a:spcAft>
        <a:spcPct val="0"/>
      </a:spcAft>
      <a:defRPr sz="1000" kern="1200">
        <a:solidFill>
          <a:schemeClr val="tx1"/>
        </a:solidFill>
        <a:latin typeface="Arial" charset="0"/>
        <a:ea typeface="+mn-ea"/>
        <a:cs typeface="+mn-cs"/>
      </a:defRPr>
    </a:lvl3pPr>
    <a:lvl4pPr marL="1142683" algn="l" rtl="0" eaLnBrk="0" fontAlgn="base" hangingPunct="0">
      <a:spcBef>
        <a:spcPct val="30000"/>
      </a:spcBef>
      <a:spcAft>
        <a:spcPct val="0"/>
      </a:spcAft>
      <a:defRPr sz="1000" kern="1200">
        <a:solidFill>
          <a:schemeClr val="tx1"/>
        </a:solidFill>
        <a:latin typeface="Arial" charset="0"/>
        <a:ea typeface="+mn-ea"/>
        <a:cs typeface="+mn-cs"/>
      </a:defRPr>
    </a:lvl4pPr>
    <a:lvl5pPr marL="1523573" algn="l" rtl="0" eaLnBrk="0" fontAlgn="base" hangingPunct="0">
      <a:spcBef>
        <a:spcPct val="30000"/>
      </a:spcBef>
      <a:spcAft>
        <a:spcPct val="0"/>
      </a:spcAft>
      <a:defRPr sz="1000" kern="1200">
        <a:solidFill>
          <a:schemeClr val="tx1"/>
        </a:solidFill>
        <a:latin typeface="Arial" charset="0"/>
        <a:ea typeface="+mn-ea"/>
        <a:cs typeface="+mn-cs"/>
      </a:defRPr>
    </a:lvl5pPr>
    <a:lvl6pPr marL="1904467" algn="l" defTabSz="761790" rtl="0" eaLnBrk="1" latinLnBrk="0" hangingPunct="1">
      <a:defRPr sz="1000" kern="1200">
        <a:solidFill>
          <a:schemeClr val="tx1"/>
        </a:solidFill>
        <a:latin typeface="+mn-lt"/>
        <a:ea typeface="+mn-ea"/>
        <a:cs typeface="+mn-cs"/>
      </a:defRPr>
    </a:lvl6pPr>
    <a:lvl7pPr marL="2285362" algn="l" defTabSz="761790" rtl="0" eaLnBrk="1" latinLnBrk="0" hangingPunct="1">
      <a:defRPr sz="1000" kern="1200">
        <a:solidFill>
          <a:schemeClr val="tx1"/>
        </a:solidFill>
        <a:latin typeface="+mn-lt"/>
        <a:ea typeface="+mn-ea"/>
        <a:cs typeface="+mn-cs"/>
      </a:defRPr>
    </a:lvl7pPr>
    <a:lvl8pPr marL="2666253" algn="l" defTabSz="761790" rtl="0" eaLnBrk="1" latinLnBrk="0" hangingPunct="1">
      <a:defRPr sz="1000" kern="1200">
        <a:solidFill>
          <a:schemeClr val="tx1"/>
        </a:solidFill>
        <a:latin typeface="+mn-lt"/>
        <a:ea typeface="+mn-ea"/>
        <a:cs typeface="+mn-cs"/>
      </a:defRPr>
    </a:lvl8pPr>
    <a:lvl9pPr marL="3047146" algn="l" defTabSz="761790"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basic principle behind spread spectrum is to reduce the effect of EMI by converting a narrowband signal into a wideband signal, which will spread energy across multiple frequencies. For a switching regulator, this can be done by manipulating the oscillator that sets the switching frequency, and can be done for most switch mode power supply topologies (buck, boost, and so forth). Conservation of energy requires the total energy to remain constant, but by spreading this energy across multiple frequency bands, peak energy is minimized. As a result, nearby sensitive circuits (hereafter referred to as victims) will be less perturbed by the interference. Figure 1 illustrates how manipulating the clock frequency over time has the effect of spreading energy generated by a switcher.</a:t>
            </a:r>
            <a:endParaRPr lang="en-US" dirty="0"/>
          </a:p>
        </p:txBody>
      </p:sp>
      <p:sp>
        <p:nvSpPr>
          <p:cNvPr id="4" name="Slide Number Placeholder 3"/>
          <p:cNvSpPr>
            <a:spLocks noGrp="1"/>
          </p:cNvSpPr>
          <p:nvPr>
            <p:ph type="sldNum" sz="quarter" idx="10"/>
          </p:nvPr>
        </p:nvSpPr>
        <p:spPr/>
        <p:txBody>
          <a:bodyPr/>
          <a:lstStyle/>
          <a:p>
            <a:pPr>
              <a:defRPr/>
            </a:pPr>
            <a:fld id="{BED2394B-E06C-4DC9-BCC2-551C3DED9AAD}" type="slidenum">
              <a:rPr lang="en-US" smtClean="0"/>
              <a:pPr>
                <a:defRPr/>
              </a:pPr>
              <a:t>15</a:t>
            </a:fld>
            <a:endParaRPr lang="en-US"/>
          </a:p>
        </p:txBody>
      </p:sp>
    </p:spTree>
    <p:extLst>
      <p:ext uri="{BB962C8B-B14F-4D97-AF65-F5344CB8AC3E}">
        <p14:creationId xmlns:p14="http://schemas.microsoft.com/office/powerpoint/2010/main" val="29765484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jpeg"/><Relationship Id="rId1" Type="http://schemas.openxmlformats.org/officeDocument/2006/relationships/slideMaster" Target="../slideMasters/slideMaster2.xml"/><Relationship Id="rId4" Type="http://schemas.openxmlformats.org/officeDocument/2006/relationships/image" Target="../media/image1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jpeg"/><Relationship Id="rId1" Type="http://schemas.openxmlformats.org/officeDocument/2006/relationships/slideMaster" Target="../slideMasters/slideMaster2.xml"/><Relationship Id="rId4" Type="http://schemas.openxmlformats.org/officeDocument/2006/relationships/image" Target="../media/image13.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Master" Target="../slideMasters/slideMaster2.xml"/><Relationship Id="rId4" Type="http://schemas.openxmlformats.org/officeDocument/2006/relationships/image" Target="../media/image11.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Master" Target="../slideMasters/slideMaster2.xml"/><Relationship Id="rId4" Type="http://schemas.openxmlformats.org/officeDocument/2006/relationships/image" Target="../media/image11.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Master" Target="../slideMasters/slideMaster2.xml"/><Relationship Id="rId4" Type="http://schemas.openxmlformats.org/officeDocument/2006/relationships/image" Target="../media/image11.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342900" y="1457331"/>
            <a:ext cx="8458200" cy="1102519"/>
          </a:xfrm>
        </p:spPr>
        <p:txBody>
          <a:bodyPr/>
          <a:lstStyle>
            <a:lvl1pPr>
              <a:defRPr sz="33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342900" y="2774158"/>
            <a:ext cx="8458200" cy="1114425"/>
          </a:xfrm>
          <a:ln/>
        </p:spPr>
        <p:txBody>
          <a:bodyPr/>
          <a:lstStyle>
            <a:lvl1pPr marL="0" indent="0">
              <a:buFontTx/>
              <a:buNone/>
              <a:defRPr b="1"/>
            </a:lvl1pPr>
          </a:lstStyle>
          <a:p>
            <a:r>
              <a:rPr lang="en-US"/>
              <a:t>Click to edit Master subtitle style</a:t>
            </a:r>
          </a:p>
        </p:txBody>
      </p:sp>
      <p:sp>
        <p:nvSpPr>
          <p:cNvPr id="7" name="Rectangle 24"/>
          <p:cNvSpPr>
            <a:spLocks noGrp="1" noChangeArrowheads="1"/>
          </p:cNvSpPr>
          <p:nvPr>
            <p:ph type="sldNum" sz="quarter" idx="10"/>
          </p:nvPr>
        </p:nvSpPr>
        <p:spPr>
          <a:xfrm>
            <a:off x="6642100" y="4529137"/>
            <a:ext cx="2133600" cy="154782"/>
          </a:xfrm>
        </p:spPr>
        <p:txBody>
          <a:bodyPr/>
          <a:lstStyle>
            <a:lvl1pPr>
              <a:defRPr/>
            </a:lvl1pPr>
          </a:lstStyle>
          <a:p>
            <a:pPr>
              <a:defRPr/>
            </a:pPr>
            <a:fld id="{03BA23CF-AA30-4A18-B744-605C3E9DBF0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7"/>
            <a:ext cx="7772400" cy="1021557"/>
          </a:xfrm>
        </p:spPr>
        <p:txBody>
          <a:bodyPr anchor="t"/>
          <a:lstStyle>
            <a:lvl1pPr algn="l">
              <a:defRPr sz="3300" b="1" cap="all">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700"/>
            </a:lvl1pPr>
            <a:lvl2pPr marL="380895" indent="0">
              <a:buNone/>
              <a:defRPr sz="1500"/>
            </a:lvl2pPr>
            <a:lvl3pPr marL="761790" indent="0">
              <a:buNone/>
              <a:defRPr sz="1300"/>
            </a:lvl3pPr>
            <a:lvl4pPr marL="1142683" indent="0">
              <a:buNone/>
              <a:defRPr sz="1200"/>
            </a:lvl4pPr>
            <a:lvl5pPr marL="1523573" indent="0">
              <a:buNone/>
              <a:defRPr sz="1200"/>
            </a:lvl5pPr>
            <a:lvl6pPr marL="1904467" indent="0">
              <a:buNone/>
              <a:defRPr sz="1200"/>
            </a:lvl6pPr>
            <a:lvl7pPr marL="2285362" indent="0">
              <a:buNone/>
              <a:defRPr sz="1200"/>
            </a:lvl7pPr>
            <a:lvl8pPr marL="2666253" indent="0">
              <a:buNone/>
              <a:defRPr sz="1200"/>
            </a:lvl8pPr>
            <a:lvl9pPr marL="3047146" indent="0">
              <a:buNone/>
              <a:defRPr sz="1200"/>
            </a:lvl9pPr>
          </a:lstStyle>
          <a:p>
            <a:pPr lvl="0"/>
            <a:r>
              <a:rPr lang="en-US" smtClean="0"/>
              <a:t>Click to edit Master text styles</a:t>
            </a:r>
          </a:p>
        </p:txBody>
      </p:sp>
      <p:sp>
        <p:nvSpPr>
          <p:cNvPr id="4" name="Rectangle 6"/>
          <p:cNvSpPr>
            <a:spLocks noGrp="1" noChangeArrowheads="1"/>
          </p:cNvSpPr>
          <p:nvPr>
            <p:ph type="sldNum" sz="quarter" idx="10"/>
          </p:nvPr>
        </p:nvSpPr>
        <p:spPr>
          <a:xfrm>
            <a:off x="6638925" y="4537472"/>
            <a:ext cx="2133600" cy="154782"/>
          </a:xfrm>
          <a:ln/>
        </p:spPr>
        <p:txBody>
          <a:bodyPr/>
          <a:lstStyle>
            <a:lvl1pPr>
              <a:defRPr/>
            </a:lvl1pPr>
          </a:lstStyle>
          <a:p>
            <a:pPr>
              <a:defRPr/>
            </a:pPr>
            <a:fld id="{4E6118DC-F0C3-4C61-9EEA-2C495CD04587}"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333375" y="889398"/>
            <a:ext cx="4157663" cy="3519488"/>
          </a:xfrm>
          <a:noFill/>
          <a:ln w="9525" algn="ctr">
            <a:noFill/>
            <a:miter lim="800000"/>
            <a:headEnd/>
            <a:tailEnd/>
          </a:ln>
        </p:spPr>
        <p:txBody>
          <a:bodyPr vert="horz" wrap="square" lIns="76179" tIns="38088" rIns="76179" bIns="38088" numCol="1" anchor="t" anchorCtr="0" compatLnSpc="1">
            <a:prstTxWarp prst="textNoShape">
              <a:avLst/>
            </a:prstTxWarp>
          </a:bodyPr>
          <a:lstStyle>
            <a:lvl1pPr algn="l" rtl="0" eaLnBrk="0" fontAlgn="base" hangingPunct="0">
              <a:spcAft>
                <a:spcPct val="0"/>
              </a:spcAft>
              <a:defRPr lang="en-US" sz="1700" smtClean="0">
                <a:solidFill>
                  <a:schemeClr val="tx1"/>
                </a:solidFill>
                <a:latin typeface="+mn-lt"/>
                <a:ea typeface="+mn-ea"/>
                <a:cs typeface="+mn-cs"/>
              </a:defRPr>
            </a:lvl1pPr>
            <a:lvl2pPr algn="l" rtl="0" eaLnBrk="0" fontAlgn="base" hangingPunct="0">
              <a:spcAft>
                <a:spcPct val="0"/>
              </a:spcAft>
              <a:defRPr lang="en-US" sz="1500" smtClean="0">
                <a:solidFill>
                  <a:schemeClr val="tx1"/>
                </a:solidFill>
                <a:latin typeface="+mn-lt"/>
                <a:ea typeface="+mn-ea"/>
                <a:cs typeface="+mn-cs"/>
              </a:defRPr>
            </a:lvl2pPr>
            <a:lvl3pPr algn="l" rtl="0" eaLnBrk="0" fontAlgn="base" hangingPunct="0">
              <a:spcAft>
                <a:spcPct val="0"/>
              </a:spcAft>
              <a:defRPr lang="en-US" sz="1500" smtClean="0">
                <a:solidFill>
                  <a:schemeClr val="tx1"/>
                </a:solidFill>
                <a:latin typeface="+mn-lt"/>
                <a:ea typeface="+mn-ea"/>
                <a:cs typeface="+mn-cs"/>
              </a:defRPr>
            </a:lvl3pPr>
            <a:lvl4pPr algn="l" rtl="0" eaLnBrk="0" fontAlgn="base" hangingPunct="0">
              <a:spcAft>
                <a:spcPct val="0"/>
              </a:spcAft>
              <a:defRPr lang="en-US" sz="1500" smtClean="0">
                <a:solidFill>
                  <a:schemeClr val="tx1"/>
                </a:solidFill>
                <a:latin typeface="+mn-lt"/>
                <a:ea typeface="+mn-ea"/>
                <a:cs typeface="+mn-cs"/>
              </a:defRPr>
            </a:lvl4pPr>
            <a:lvl5pPr algn="l" rtl="0" eaLnBrk="0" fontAlgn="base" hangingPunct="0">
              <a:spcAft>
                <a:spcPct val="0"/>
              </a:spcAft>
              <a:defRPr lang="en-US" sz="1700">
                <a:solidFill>
                  <a:schemeClr val="tx1"/>
                </a:solidFill>
                <a:latin typeface="+mn-lt"/>
                <a:ea typeface="+mn-ea"/>
                <a:cs typeface="+mn-cs"/>
              </a:defRPr>
            </a:lvl5pPr>
            <a:lvl6pPr>
              <a:defRPr sz="1500"/>
            </a:lvl6pPr>
            <a:lvl7pPr>
              <a:defRPr sz="1500"/>
            </a:lvl7pPr>
            <a:lvl8pPr>
              <a:defRPr sz="1500"/>
            </a:lvl8pPr>
            <a:lvl9pPr>
              <a:defRPr sz="15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3438" y="889398"/>
            <a:ext cx="4157662" cy="3519488"/>
          </a:xfrm>
          <a:noFill/>
          <a:ln w="9525" algn="ctr">
            <a:noFill/>
            <a:miter lim="800000"/>
            <a:headEnd/>
            <a:tailEnd/>
          </a:ln>
        </p:spPr>
        <p:txBody>
          <a:bodyPr vert="horz" wrap="square" lIns="76179" tIns="38088" rIns="76179" bIns="38088" numCol="1" anchor="t" anchorCtr="0" compatLnSpc="1">
            <a:prstTxWarp prst="textNoShape">
              <a:avLst/>
            </a:prstTxWarp>
          </a:bodyPr>
          <a:lstStyle>
            <a:lvl1pPr algn="l" rtl="0" eaLnBrk="0" fontAlgn="base" hangingPunct="0">
              <a:spcAft>
                <a:spcPct val="0"/>
              </a:spcAft>
              <a:defRPr lang="en-US" sz="1700" smtClean="0">
                <a:solidFill>
                  <a:schemeClr val="tx1"/>
                </a:solidFill>
                <a:latin typeface="+mn-lt"/>
                <a:ea typeface="+mn-ea"/>
                <a:cs typeface="+mn-cs"/>
              </a:defRPr>
            </a:lvl1pPr>
            <a:lvl2pPr algn="l" rtl="0" eaLnBrk="0" fontAlgn="base" hangingPunct="0">
              <a:spcAft>
                <a:spcPct val="0"/>
              </a:spcAft>
              <a:defRPr lang="en-US" sz="1500" smtClean="0">
                <a:solidFill>
                  <a:schemeClr val="tx1"/>
                </a:solidFill>
                <a:latin typeface="+mn-lt"/>
                <a:ea typeface="+mn-ea"/>
                <a:cs typeface="+mn-cs"/>
              </a:defRPr>
            </a:lvl2pPr>
            <a:lvl3pPr algn="l" rtl="0" eaLnBrk="0" fontAlgn="base" hangingPunct="0">
              <a:spcAft>
                <a:spcPct val="0"/>
              </a:spcAft>
              <a:defRPr lang="en-US" sz="1500" smtClean="0">
                <a:solidFill>
                  <a:schemeClr val="tx1"/>
                </a:solidFill>
                <a:latin typeface="+mn-lt"/>
                <a:ea typeface="+mn-ea"/>
                <a:cs typeface="+mn-cs"/>
              </a:defRPr>
            </a:lvl3pPr>
            <a:lvl4pPr algn="l" rtl="0" eaLnBrk="0" fontAlgn="base" hangingPunct="0">
              <a:spcAft>
                <a:spcPct val="0"/>
              </a:spcAft>
              <a:defRPr lang="en-US" sz="1500" smtClean="0">
                <a:solidFill>
                  <a:schemeClr val="tx1"/>
                </a:solidFill>
                <a:latin typeface="+mn-lt"/>
                <a:ea typeface="+mn-ea"/>
                <a:cs typeface="+mn-cs"/>
              </a:defRPr>
            </a:lvl4pPr>
            <a:lvl5pPr algn="l" rtl="0" eaLnBrk="0" fontAlgn="base" hangingPunct="0">
              <a:spcAft>
                <a:spcPct val="0"/>
              </a:spcAft>
              <a:defRPr lang="en-US" sz="1500">
                <a:solidFill>
                  <a:schemeClr val="tx1"/>
                </a:solidFill>
                <a:latin typeface="+mn-lt"/>
                <a:ea typeface="+mn-ea"/>
                <a:cs typeface="+mn-cs"/>
              </a:defRPr>
            </a:lvl5pPr>
            <a:lvl6pPr>
              <a:defRPr sz="1500"/>
            </a:lvl6pPr>
            <a:lvl7pPr>
              <a:defRPr sz="1500"/>
            </a:lvl7pPr>
            <a:lvl8pPr>
              <a:defRPr sz="1500"/>
            </a:lvl8pPr>
            <a:lvl9pPr>
              <a:defRPr sz="15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a:ln/>
        </p:spPr>
        <p:txBody>
          <a:bodyPr/>
          <a:lstStyle>
            <a:lvl1pPr>
              <a:defRPr/>
            </a:lvl1pPr>
          </a:lstStyle>
          <a:p>
            <a:pPr>
              <a:defRPr/>
            </a:pPr>
            <a:fld id="{B53548F6-AAA9-4A8D-A869-511B3DFE3256}"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p:spPr>
        <p:txBody>
          <a:bodyPr/>
          <a:lstStyle>
            <a:lvl1pPr>
              <a:defRPr>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000" b="1"/>
            </a:lvl1pPr>
            <a:lvl2pPr marL="380895" indent="0">
              <a:buNone/>
              <a:defRPr sz="1700" b="1"/>
            </a:lvl2pPr>
            <a:lvl3pPr marL="761790" indent="0">
              <a:buNone/>
              <a:defRPr sz="1500" b="1"/>
            </a:lvl3pPr>
            <a:lvl4pPr marL="1142683" indent="0">
              <a:buNone/>
              <a:defRPr sz="1300" b="1"/>
            </a:lvl4pPr>
            <a:lvl5pPr marL="1523573" indent="0">
              <a:buNone/>
              <a:defRPr sz="1300" b="1"/>
            </a:lvl5pPr>
            <a:lvl6pPr marL="1904467" indent="0">
              <a:buNone/>
              <a:defRPr sz="1300" b="1"/>
            </a:lvl6pPr>
            <a:lvl7pPr marL="2285362" indent="0">
              <a:buNone/>
              <a:defRPr sz="1300" b="1"/>
            </a:lvl7pPr>
            <a:lvl8pPr marL="2666253" indent="0">
              <a:buNone/>
              <a:defRPr sz="1300" b="1"/>
            </a:lvl8pPr>
            <a:lvl9pPr marL="3047146" indent="0">
              <a:buNone/>
              <a:defRPr sz="1300" b="1"/>
            </a:lvl9pPr>
          </a:lstStyle>
          <a:p>
            <a:pPr lvl="0"/>
            <a:r>
              <a:rPr lang="en-US" smtClean="0"/>
              <a:t>Click to edit Master text styles</a:t>
            </a:r>
          </a:p>
        </p:txBody>
      </p:sp>
      <p:sp>
        <p:nvSpPr>
          <p:cNvPr id="4" name="Content Placeholder 3"/>
          <p:cNvSpPr>
            <a:spLocks noGrp="1"/>
          </p:cNvSpPr>
          <p:nvPr>
            <p:ph sz="half" idx="2"/>
          </p:nvPr>
        </p:nvSpPr>
        <p:spPr>
          <a:xfrm>
            <a:off x="457200" y="1631157"/>
            <a:ext cx="4040188" cy="2963466"/>
          </a:xfrm>
          <a:noFill/>
          <a:ln w="9525" algn="ctr">
            <a:noFill/>
            <a:miter lim="800000"/>
            <a:headEnd/>
            <a:tailEnd/>
          </a:ln>
        </p:spPr>
        <p:txBody>
          <a:bodyPr vert="horz" wrap="square" lIns="76179" tIns="38088" rIns="76179" bIns="38088" numCol="1" anchor="t" anchorCtr="0" compatLnSpc="1">
            <a:prstTxWarp prst="textNoShape">
              <a:avLst/>
            </a:prstTxWarp>
          </a:bodyPr>
          <a:lstStyle>
            <a:lvl1pPr algn="l" rtl="0" eaLnBrk="0" fontAlgn="base" hangingPunct="0">
              <a:spcAft>
                <a:spcPct val="0"/>
              </a:spcAft>
              <a:defRPr lang="en-US" sz="1700" smtClean="0">
                <a:solidFill>
                  <a:schemeClr val="tx1"/>
                </a:solidFill>
                <a:latin typeface="+mn-lt"/>
                <a:ea typeface="+mn-ea"/>
                <a:cs typeface="+mn-cs"/>
              </a:defRPr>
            </a:lvl1pPr>
            <a:lvl2pPr algn="l" rtl="0" eaLnBrk="0" fontAlgn="base" hangingPunct="0">
              <a:spcAft>
                <a:spcPct val="0"/>
              </a:spcAft>
              <a:defRPr lang="en-US" sz="1700" smtClean="0">
                <a:solidFill>
                  <a:schemeClr val="tx1"/>
                </a:solidFill>
                <a:latin typeface="+mn-lt"/>
                <a:ea typeface="+mn-ea"/>
                <a:cs typeface="+mn-cs"/>
              </a:defRPr>
            </a:lvl2pPr>
            <a:lvl3pPr algn="l" rtl="0" eaLnBrk="0" fontAlgn="base" hangingPunct="0">
              <a:spcAft>
                <a:spcPct val="0"/>
              </a:spcAft>
              <a:defRPr lang="en-US" sz="1700" smtClean="0">
                <a:solidFill>
                  <a:schemeClr val="tx1"/>
                </a:solidFill>
                <a:latin typeface="+mn-lt"/>
                <a:ea typeface="+mn-ea"/>
                <a:cs typeface="+mn-cs"/>
              </a:defRPr>
            </a:lvl3pPr>
            <a:lvl4pPr algn="l" rtl="0" eaLnBrk="0" fontAlgn="base" hangingPunct="0">
              <a:spcAft>
                <a:spcPct val="0"/>
              </a:spcAft>
              <a:defRPr lang="en-US" sz="1700" smtClean="0">
                <a:solidFill>
                  <a:schemeClr val="tx1"/>
                </a:solidFill>
                <a:latin typeface="+mn-lt"/>
                <a:ea typeface="+mn-ea"/>
                <a:cs typeface="+mn-cs"/>
              </a:defRPr>
            </a:lvl4pPr>
            <a:lvl5pPr algn="l" rtl="0" eaLnBrk="0" fontAlgn="base" hangingPunct="0">
              <a:spcAft>
                <a:spcPct val="0"/>
              </a:spcAft>
              <a:defRPr lang="en-US" sz="1700">
                <a:solidFill>
                  <a:schemeClr val="tx1"/>
                </a:solidFill>
                <a:latin typeface="+mn-lt"/>
                <a:ea typeface="+mn-ea"/>
                <a:cs typeface="+mn-cs"/>
              </a:defRPr>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000" b="1"/>
            </a:lvl1pPr>
            <a:lvl2pPr marL="380895" indent="0">
              <a:buNone/>
              <a:defRPr sz="1700" b="1"/>
            </a:lvl2pPr>
            <a:lvl3pPr marL="761790" indent="0">
              <a:buNone/>
              <a:defRPr sz="1500" b="1"/>
            </a:lvl3pPr>
            <a:lvl4pPr marL="1142683" indent="0">
              <a:buNone/>
              <a:defRPr sz="1300" b="1"/>
            </a:lvl4pPr>
            <a:lvl5pPr marL="1523573" indent="0">
              <a:buNone/>
              <a:defRPr sz="1300" b="1"/>
            </a:lvl5pPr>
            <a:lvl6pPr marL="1904467" indent="0">
              <a:buNone/>
              <a:defRPr sz="1300" b="1"/>
            </a:lvl6pPr>
            <a:lvl7pPr marL="2285362" indent="0">
              <a:buNone/>
              <a:defRPr sz="1300" b="1"/>
            </a:lvl7pPr>
            <a:lvl8pPr marL="2666253" indent="0">
              <a:buNone/>
              <a:defRPr sz="1300" b="1"/>
            </a:lvl8pPr>
            <a:lvl9pPr marL="3047146" indent="0">
              <a:buNone/>
              <a:defRPr sz="1300" b="1"/>
            </a:lvl9pPr>
          </a:lstStyle>
          <a:p>
            <a:pPr lvl="0"/>
            <a:r>
              <a:rPr lang="en-US" smtClean="0"/>
              <a:t>Click to edit Master text styles</a:t>
            </a:r>
          </a:p>
        </p:txBody>
      </p:sp>
      <p:sp>
        <p:nvSpPr>
          <p:cNvPr id="6" name="Content Placeholder 5"/>
          <p:cNvSpPr>
            <a:spLocks noGrp="1"/>
          </p:cNvSpPr>
          <p:nvPr>
            <p:ph sz="quarter" idx="4"/>
          </p:nvPr>
        </p:nvSpPr>
        <p:spPr>
          <a:xfrm>
            <a:off x="4645028" y="1631157"/>
            <a:ext cx="4041775" cy="2963466"/>
          </a:xfrm>
          <a:noFill/>
          <a:ln w="9525" algn="ctr">
            <a:noFill/>
            <a:miter lim="800000"/>
            <a:headEnd/>
            <a:tailEnd/>
          </a:ln>
        </p:spPr>
        <p:txBody>
          <a:bodyPr vert="horz" wrap="square" lIns="76179" tIns="38088" rIns="76179" bIns="38088" numCol="1" anchor="t" anchorCtr="0" compatLnSpc="1">
            <a:prstTxWarp prst="textNoShape">
              <a:avLst/>
            </a:prstTxWarp>
          </a:bodyPr>
          <a:lstStyle>
            <a:lvl1pPr algn="l" rtl="0" eaLnBrk="0" fontAlgn="base" hangingPunct="0">
              <a:spcAft>
                <a:spcPct val="0"/>
              </a:spcAft>
              <a:defRPr lang="en-US" sz="1700" smtClean="0">
                <a:solidFill>
                  <a:schemeClr val="tx1"/>
                </a:solidFill>
                <a:latin typeface="+mn-lt"/>
                <a:ea typeface="+mn-ea"/>
                <a:cs typeface="+mn-cs"/>
              </a:defRPr>
            </a:lvl1pPr>
            <a:lvl2pPr algn="l" rtl="0" eaLnBrk="0" fontAlgn="base" hangingPunct="0">
              <a:spcAft>
                <a:spcPct val="0"/>
              </a:spcAft>
              <a:defRPr lang="en-US" sz="1700" smtClean="0">
                <a:solidFill>
                  <a:schemeClr val="tx1"/>
                </a:solidFill>
                <a:latin typeface="+mn-lt"/>
                <a:ea typeface="+mn-ea"/>
                <a:cs typeface="+mn-cs"/>
              </a:defRPr>
            </a:lvl2pPr>
            <a:lvl3pPr algn="l" rtl="0" eaLnBrk="0" fontAlgn="base" hangingPunct="0">
              <a:spcAft>
                <a:spcPct val="0"/>
              </a:spcAft>
              <a:defRPr lang="en-US" sz="1700" smtClean="0">
                <a:solidFill>
                  <a:schemeClr val="tx1"/>
                </a:solidFill>
                <a:latin typeface="+mn-lt"/>
                <a:ea typeface="+mn-ea"/>
                <a:cs typeface="+mn-cs"/>
              </a:defRPr>
            </a:lvl3pPr>
            <a:lvl4pPr algn="l" rtl="0" eaLnBrk="0" fontAlgn="base" hangingPunct="0">
              <a:spcAft>
                <a:spcPct val="0"/>
              </a:spcAft>
              <a:defRPr lang="en-US" sz="1700" smtClean="0">
                <a:solidFill>
                  <a:schemeClr val="tx1"/>
                </a:solidFill>
                <a:latin typeface="+mn-lt"/>
                <a:ea typeface="+mn-ea"/>
                <a:cs typeface="+mn-cs"/>
              </a:defRPr>
            </a:lvl4pPr>
            <a:lvl5pPr algn="l" rtl="0" eaLnBrk="0" fontAlgn="base" hangingPunct="0">
              <a:spcAft>
                <a:spcPct val="0"/>
              </a:spcAft>
              <a:defRPr lang="en-US" sz="1700">
                <a:solidFill>
                  <a:schemeClr val="tx1"/>
                </a:solidFill>
                <a:latin typeface="+mn-lt"/>
                <a:ea typeface="+mn-ea"/>
                <a:cs typeface="+mn-cs"/>
              </a:defRPr>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204C35C9-3222-4444-B33E-8AB075BE83C6}"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D4C52F08-588C-488E-A5AB-DF69250DE862}"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ED430B41-3034-4777-B6DE-71856D985697}"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4788"/>
            <a:ext cx="3008313" cy="871538"/>
          </a:xfrm>
        </p:spPr>
        <p:txBody>
          <a:bodyPr anchor="b"/>
          <a:lstStyle>
            <a:lvl1pPr algn="l">
              <a:defRPr sz="2700" b="1">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04788"/>
            <a:ext cx="5111750" cy="4389835"/>
          </a:xfrm>
          <a:noFill/>
          <a:ln w="9525" algn="ctr">
            <a:noFill/>
            <a:miter lim="800000"/>
            <a:headEnd/>
            <a:tailEnd/>
          </a:ln>
        </p:spPr>
        <p:txBody>
          <a:bodyPr vert="horz" wrap="square" lIns="76179" tIns="38088" rIns="76179" bIns="38088" numCol="1" anchor="t" anchorCtr="0" compatLnSpc="1">
            <a:prstTxWarp prst="textNoShape">
              <a:avLst/>
            </a:prstTxWarp>
          </a:bodyPr>
          <a:lstStyle>
            <a:lvl1pPr algn="l" rtl="0" eaLnBrk="0" fontAlgn="base" hangingPunct="0">
              <a:spcAft>
                <a:spcPct val="0"/>
              </a:spcAft>
              <a:defRPr lang="en-US" sz="1700" smtClean="0">
                <a:solidFill>
                  <a:schemeClr val="tx1"/>
                </a:solidFill>
                <a:latin typeface="+mn-lt"/>
                <a:ea typeface="+mn-ea"/>
                <a:cs typeface="+mn-cs"/>
              </a:defRPr>
            </a:lvl1pPr>
            <a:lvl2pPr algn="l" rtl="0" eaLnBrk="0" fontAlgn="base" hangingPunct="0">
              <a:spcAft>
                <a:spcPct val="0"/>
              </a:spcAft>
              <a:defRPr lang="en-US" sz="1500" smtClean="0">
                <a:solidFill>
                  <a:schemeClr val="tx1"/>
                </a:solidFill>
                <a:latin typeface="+mn-lt"/>
                <a:ea typeface="+mn-ea"/>
                <a:cs typeface="+mn-cs"/>
              </a:defRPr>
            </a:lvl2pPr>
            <a:lvl3pPr algn="l" rtl="0" eaLnBrk="0" fontAlgn="base" hangingPunct="0">
              <a:spcAft>
                <a:spcPct val="0"/>
              </a:spcAft>
              <a:defRPr lang="en-US" sz="1500" smtClean="0">
                <a:solidFill>
                  <a:schemeClr val="tx1"/>
                </a:solidFill>
                <a:latin typeface="+mn-lt"/>
                <a:ea typeface="+mn-ea"/>
                <a:cs typeface="+mn-cs"/>
              </a:defRPr>
            </a:lvl3pPr>
            <a:lvl4pPr algn="l" rtl="0" eaLnBrk="0" fontAlgn="base" hangingPunct="0">
              <a:spcAft>
                <a:spcPct val="0"/>
              </a:spcAft>
              <a:defRPr lang="en-US" sz="1500" smtClean="0">
                <a:solidFill>
                  <a:schemeClr val="tx1"/>
                </a:solidFill>
                <a:latin typeface="+mn-lt"/>
                <a:ea typeface="+mn-ea"/>
                <a:cs typeface="+mn-cs"/>
              </a:defRPr>
            </a:lvl4pPr>
            <a:lvl5pPr algn="l" rtl="0" eaLnBrk="0" fontAlgn="base" hangingPunct="0">
              <a:spcAft>
                <a:spcPct val="0"/>
              </a:spcAft>
              <a:defRPr lang="en-US" sz="1500">
                <a:solidFill>
                  <a:schemeClr val="tx1"/>
                </a:solidFill>
                <a:latin typeface="+mn-lt"/>
                <a:ea typeface="+mn-ea"/>
                <a:cs typeface="+mn-cs"/>
              </a:defRPr>
            </a:lvl5pPr>
            <a:lvl6pPr>
              <a:defRPr sz="1700"/>
            </a:lvl6pPr>
            <a:lvl7pPr>
              <a:defRPr sz="1700"/>
            </a:lvl7pPr>
            <a:lvl8pPr>
              <a:defRPr sz="1700"/>
            </a:lvl8pPr>
            <a:lvl9pPr>
              <a:defRPr sz="17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076325"/>
            <a:ext cx="3008313" cy="3518298"/>
          </a:xfrm>
        </p:spPr>
        <p:txBody>
          <a:bodyPr/>
          <a:lstStyle>
            <a:lvl1pPr marL="0" indent="0">
              <a:buNone/>
              <a:defRPr sz="1700"/>
            </a:lvl1pPr>
            <a:lvl2pPr marL="380895" indent="0">
              <a:buNone/>
              <a:defRPr sz="1000"/>
            </a:lvl2pPr>
            <a:lvl3pPr marL="761790" indent="0">
              <a:buNone/>
              <a:defRPr sz="800"/>
            </a:lvl3pPr>
            <a:lvl4pPr marL="1142683" indent="0">
              <a:buNone/>
              <a:defRPr sz="700"/>
            </a:lvl4pPr>
            <a:lvl5pPr marL="1523573" indent="0">
              <a:buNone/>
              <a:defRPr sz="700"/>
            </a:lvl5pPr>
            <a:lvl6pPr marL="1904467" indent="0">
              <a:buNone/>
              <a:defRPr sz="700"/>
            </a:lvl6pPr>
            <a:lvl7pPr marL="2285362" indent="0">
              <a:buNone/>
              <a:defRPr sz="700"/>
            </a:lvl7pPr>
            <a:lvl8pPr marL="2666253" indent="0">
              <a:buNone/>
              <a:defRPr sz="700"/>
            </a:lvl8pPr>
            <a:lvl9pPr marL="3047146" indent="0">
              <a:buNone/>
              <a:defRPr sz="700"/>
            </a:lvl9pPr>
          </a:lstStyle>
          <a:p>
            <a:pPr lvl="0"/>
            <a:r>
              <a:rPr lang="en-US" dirty="0"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D9B97EEC-B5BC-42C5-B73F-31CC660D4D8A}"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3"/>
          </a:xfrm>
        </p:spPr>
        <p:txBody>
          <a:bodyPr anchor="b"/>
          <a:lstStyle>
            <a:lvl1pPr algn="l">
              <a:defRPr sz="2300" b="1">
                <a:solidFill>
                  <a:schemeClr val="tx2"/>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459582"/>
            <a:ext cx="5486400" cy="3086100"/>
          </a:xfrm>
        </p:spPr>
        <p:txBody>
          <a:bodyPr/>
          <a:lstStyle>
            <a:lvl1pPr marL="0" indent="0">
              <a:buNone/>
              <a:defRPr sz="2700"/>
            </a:lvl1pPr>
            <a:lvl2pPr marL="380895" indent="0">
              <a:buNone/>
              <a:defRPr sz="2300"/>
            </a:lvl2pPr>
            <a:lvl3pPr marL="761790" indent="0">
              <a:buNone/>
              <a:defRPr sz="2000"/>
            </a:lvl3pPr>
            <a:lvl4pPr marL="1142683" indent="0">
              <a:buNone/>
              <a:defRPr sz="1700"/>
            </a:lvl4pPr>
            <a:lvl5pPr marL="1523573" indent="0">
              <a:buNone/>
              <a:defRPr sz="1700"/>
            </a:lvl5pPr>
            <a:lvl6pPr marL="1904467" indent="0">
              <a:buNone/>
              <a:defRPr sz="1700"/>
            </a:lvl6pPr>
            <a:lvl7pPr marL="2285362" indent="0">
              <a:buNone/>
              <a:defRPr sz="1700"/>
            </a:lvl7pPr>
            <a:lvl8pPr marL="2666253" indent="0">
              <a:buNone/>
              <a:defRPr sz="1700"/>
            </a:lvl8pPr>
            <a:lvl9pPr marL="3047146" indent="0">
              <a:buNone/>
              <a:defRPr sz="1700"/>
            </a:lvl9pPr>
          </a:lstStyle>
          <a:p>
            <a:pPr lvl="0"/>
            <a:endParaRPr lang="en-US" noProof="0" smtClean="0"/>
          </a:p>
        </p:txBody>
      </p:sp>
      <p:sp>
        <p:nvSpPr>
          <p:cNvPr id="4" name="Text Placeholder 3"/>
          <p:cNvSpPr>
            <a:spLocks noGrp="1"/>
          </p:cNvSpPr>
          <p:nvPr>
            <p:ph type="body" sz="half" idx="2"/>
          </p:nvPr>
        </p:nvSpPr>
        <p:spPr>
          <a:xfrm>
            <a:off x="1792288" y="4025503"/>
            <a:ext cx="5486400" cy="603647"/>
          </a:xfrm>
          <a:noFill/>
          <a:ln w="9525" algn="ctr">
            <a:noFill/>
            <a:miter lim="800000"/>
            <a:headEnd/>
            <a:tailEnd/>
          </a:ln>
        </p:spPr>
        <p:txBody>
          <a:bodyPr vert="horz" wrap="square" lIns="76179" tIns="38088" rIns="76179" bIns="38088" numCol="1" anchor="t" anchorCtr="0" compatLnSpc="1">
            <a:prstTxWarp prst="textNoShape">
              <a:avLst/>
            </a:prstTxWarp>
          </a:bodyPr>
          <a:lstStyle>
            <a:lvl1pPr marL="0" indent="0" algn="l" rtl="0" eaLnBrk="0" fontAlgn="base" hangingPunct="0">
              <a:spcAft>
                <a:spcPct val="0"/>
              </a:spcAft>
              <a:buNone/>
              <a:defRPr lang="en-US" sz="1700" smtClean="0">
                <a:solidFill>
                  <a:schemeClr val="tx1"/>
                </a:solidFill>
                <a:latin typeface="+mn-lt"/>
                <a:ea typeface="+mn-ea"/>
                <a:cs typeface="+mn-cs"/>
              </a:defRPr>
            </a:lvl1pPr>
            <a:lvl2pPr marL="380895" indent="0">
              <a:buNone/>
              <a:defRPr sz="1000"/>
            </a:lvl2pPr>
            <a:lvl3pPr marL="761790" indent="0">
              <a:buNone/>
              <a:defRPr sz="800"/>
            </a:lvl3pPr>
            <a:lvl4pPr marL="1142683" indent="0">
              <a:buNone/>
              <a:defRPr sz="700"/>
            </a:lvl4pPr>
            <a:lvl5pPr marL="1523573" indent="0">
              <a:buNone/>
              <a:defRPr sz="700"/>
            </a:lvl5pPr>
            <a:lvl6pPr marL="1904467" indent="0">
              <a:buNone/>
              <a:defRPr sz="700"/>
            </a:lvl6pPr>
            <a:lvl7pPr marL="2285362" indent="0">
              <a:buNone/>
              <a:defRPr sz="700"/>
            </a:lvl7pPr>
            <a:lvl8pPr marL="2666253" indent="0">
              <a:buNone/>
              <a:defRPr sz="700"/>
            </a:lvl8pPr>
            <a:lvl9pPr marL="3047146" indent="0">
              <a:buNone/>
              <a:defRPr sz="7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8E55F34B-1C25-4090-A4A7-9CEE84F430BB}"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ln/>
        </p:spPr>
        <p:txBody>
          <a:bodyPr/>
          <a:lstStyle>
            <a:lvl1pPr>
              <a:defRPr/>
            </a:lvl1pPr>
          </a:lstStyle>
          <a:p>
            <a:pPr>
              <a:defRPr/>
            </a:pPr>
            <a:fld id="{34FE2BCE-81FD-49AD-8F3F-8C803C0A8918}"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3" y="107157"/>
            <a:ext cx="2141537" cy="4301728"/>
          </a:xfrm>
        </p:spPr>
        <p:txBody>
          <a:bodyPr vert="eaVert"/>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231775" y="107157"/>
            <a:ext cx="6275388" cy="4301728"/>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ln/>
        </p:spPr>
        <p:txBody>
          <a:bodyPr/>
          <a:lstStyle>
            <a:lvl1pPr>
              <a:defRPr/>
            </a:lvl1pPr>
          </a:lstStyle>
          <a:p>
            <a:pPr>
              <a:defRPr/>
            </a:pPr>
            <a:fld id="{9AB3E699-3BC5-4E82-A48B-54CC42B0E66D}"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pic>
        <p:nvPicPr>
          <p:cNvPr id="13" name="Picture 12">
            <a:extLst>
              <a:ext uri="{FF2B5EF4-FFF2-40B4-BE49-F238E27FC236}">
                <a16:creationId xmlns="" xmlns:a16="http://schemas.microsoft.com/office/drawing/2014/main" id="{64293E79-654B-0249-8873-A5A9E0C623D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7" name="Group 6">
            <a:extLst>
              <a:ext uri="{FF2B5EF4-FFF2-40B4-BE49-F238E27FC236}">
                <a16:creationId xmlns="" xmlns:a16="http://schemas.microsoft.com/office/drawing/2014/main" id="{95A376EF-9F60-DF48-B8CB-F1963F50440E}"/>
              </a:ext>
            </a:extLst>
          </p:cNvPr>
          <p:cNvGrpSpPr/>
          <p:nvPr userDrawn="1"/>
        </p:nvGrpSpPr>
        <p:grpSpPr>
          <a:xfrm>
            <a:off x="0" y="4613950"/>
            <a:ext cx="8826500" cy="388620"/>
            <a:chOff x="0" y="6321425"/>
            <a:chExt cx="10591800" cy="466344"/>
          </a:xfrm>
        </p:grpSpPr>
        <p:sp>
          <p:nvSpPr>
            <p:cNvPr id="8" name="Rectangle 7">
              <a:extLst>
                <a:ext uri="{FF2B5EF4-FFF2-40B4-BE49-F238E27FC236}">
                  <a16:creationId xmlns="" xmlns:a16="http://schemas.microsoft.com/office/drawing/2014/main" id="{BDFFAC7B-2B39-064A-BCD4-000B0194F591}"/>
                </a:ext>
              </a:extLst>
            </p:cNvPr>
            <p:cNvSpPr/>
            <p:nvPr userDrawn="1"/>
          </p:nvSpPr>
          <p:spPr>
            <a:xfrm>
              <a:off x="0" y="6321425"/>
              <a:ext cx="10591800"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27" descr="ti_logo_powerpoint_1_line.png">
              <a:extLst>
                <a:ext uri="{FF2B5EF4-FFF2-40B4-BE49-F238E27FC236}">
                  <a16:creationId xmlns="" xmlns:a16="http://schemas.microsoft.com/office/drawing/2014/main" id="{A9DC8D7C-1574-044A-9444-0EA11A68F73D}"/>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8593138" y="6440488"/>
              <a:ext cx="1874837" cy="231775"/>
            </a:xfrm>
            <a:prstGeom prst="rect">
              <a:avLst/>
            </a:prstGeom>
            <a:noFill/>
            <a:ln w="9525">
              <a:noFill/>
              <a:miter lim="800000"/>
              <a:headEnd/>
              <a:tailEnd/>
            </a:ln>
          </p:spPr>
        </p:pic>
      </p:grpSp>
      <p:pic>
        <p:nvPicPr>
          <p:cNvPr id="11" name="Picture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015657" y="53602"/>
            <a:ext cx="2022164" cy="268568"/>
          </a:xfrm>
          <a:prstGeom prst="rect">
            <a:avLst/>
          </a:prstGeom>
        </p:spPr>
      </p:pic>
      <p:sp>
        <p:nvSpPr>
          <p:cNvPr id="10" name="Title 1"/>
          <p:cNvSpPr>
            <a:spLocks noGrp="1"/>
          </p:cNvSpPr>
          <p:nvPr>
            <p:ph type="title"/>
          </p:nvPr>
        </p:nvSpPr>
        <p:spPr>
          <a:xfrm>
            <a:off x="342900" y="152812"/>
            <a:ext cx="7599230" cy="557784"/>
          </a:xfrm>
        </p:spPr>
        <p:txBody>
          <a:bodyPr>
            <a:normAutofit/>
          </a:bodyPr>
          <a:lstStyle>
            <a:lvl1pPr>
              <a:defRPr sz="2800" b="1">
                <a:solidFill>
                  <a:schemeClr val="tx1"/>
                </a:solidFill>
                <a:latin typeface="Arial" panose="020B0604020202020204" pitchFamily="34" charset="0"/>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199863168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5_Titl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D9AC919B-4D01-4240-BDFD-860B66B017A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3074" name="Rectangle 2"/>
          <p:cNvSpPr>
            <a:spLocks noGrp="1" noChangeArrowheads="1"/>
          </p:cNvSpPr>
          <p:nvPr>
            <p:ph type="ctrTitle"/>
          </p:nvPr>
        </p:nvSpPr>
        <p:spPr>
          <a:xfrm>
            <a:off x="342900" y="1457331"/>
            <a:ext cx="8458200" cy="1102519"/>
          </a:xfrm>
        </p:spPr>
        <p:txBody>
          <a:bodyPr/>
          <a:lstStyle>
            <a:lvl1pPr>
              <a:defRPr sz="33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342900" y="2774158"/>
            <a:ext cx="8458200" cy="1114425"/>
          </a:xfrm>
          <a:ln/>
        </p:spPr>
        <p:txBody>
          <a:bodyPr/>
          <a:lstStyle>
            <a:lvl1pPr marL="0" indent="0">
              <a:buFontTx/>
              <a:buNone/>
              <a:defRPr b="1"/>
            </a:lvl1pPr>
          </a:lstStyle>
          <a:p>
            <a:r>
              <a:rPr lang="en-US"/>
              <a:t>Click to edit Master subtitle style</a:t>
            </a:r>
          </a:p>
        </p:txBody>
      </p:sp>
      <p:sp>
        <p:nvSpPr>
          <p:cNvPr id="7" name="Rectangle 24"/>
          <p:cNvSpPr>
            <a:spLocks noGrp="1" noChangeArrowheads="1"/>
          </p:cNvSpPr>
          <p:nvPr>
            <p:ph type="sldNum" sz="quarter" idx="10"/>
          </p:nvPr>
        </p:nvSpPr>
        <p:spPr>
          <a:xfrm>
            <a:off x="6642100" y="4529137"/>
            <a:ext cx="2133600" cy="154782"/>
          </a:xfrm>
        </p:spPr>
        <p:txBody>
          <a:bodyPr/>
          <a:lstStyle>
            <a:lvl1pPr>
              <a:defRPr/>
            </a:lvl1pPr>
          </a:lstStyle>
          <a:p>
            <a:pPr>
              <a:defRPr/>
            </a:pPr>
            <a:fld id="{3C7E7816-A48B-4805-9A47-CE865F4F101F}" type="slidenum">
              <a:rPr lang="en-US">
                <a:solidFill>
                  <a:srgbClr val="000000"/>
                </a:solidFill>
              </a:rPr>
              <a:pPr>
                <a:defRPr/>
              </a:pPr>
              <a:t>‹#›</a:t>
            </a:fld>
            <a:endParaRPr lang="en-US">
              <a:solidFill>
                <a:srgbClr val="000000"/>
              </a:solidFill>
            </a:endParaRPr>
          </a:p>
        </p:txBody>
      </p:sp>
      <p:grpSp>
        <p:nvGrpSpPr>
          <p:cNvPr id="20" name="Group 19"/>
          <p:cNvGrpSpPr/>
          <p:nvPr userDrawn="1"/>
        </p:nvGrpSpPr>
        <p:grpSpPr>
          <a:xfrm>
            <a:off x="-6263" y="4706938"/>
            <a:ext cx="8826500" cy="388620"/>
            <a:chOff x="0" y="6321425"/>
            <a:chExt cx="10591800" cy="466344"/>
          </a:xfrm>
        </p:grpSpPr>
        <p:sp>
          <p:nvSpPr>
            <p:cNvPr id="21" name="Rectangle 20"/>
            <p:cNvSpPr/>
            <p:nvPr userDrawn="1"/>
          </p:nvSpPr>
          <p:spPr>
            <a:xfrm>
              <a:off x="0" y="6321425"/>
              <a:ext cx="10591800"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22" name="Picture 27" descr="ti_logo_powerpoint_1_line.png"/>
            <p:cNvPicPr>
              <a:picLocks noChangeAspect="1"/>
            </p:cNvPicPr>
            <p:nvPr userDrawn="1"/>
          </p:nvPicPr>
          <p:blipFill>
            <a:blip r:embed="rId3" cstate="print"/>
            <a:srcRect/>
            <a:stretch>
              <a:fillRect/>
            </a:stretch>
          </p:blipFill>
          <p:spPr bwMode="auto">
            <a:xfrm>
              <a:off x="8593138" y="6440488"/>
              <a:ext cx="1874837" cy="231775"/>
            </a:xfrm>
            <a:prstGeom prst="rect">
              <a:avLst/>
            </a:prstGeom>
            <a:noFill/>
            <a:ln w="9525">
              <a:noFill/>
              <a:miter lim="800000"/>
              <a:headEnd/>
              <a:tailEnd/>
            </a:ln>
          </p:spPr>
        </p:pic>
      </p:grpSp>
    </p:spTree>
    <p:extLst>
      <p:ext uri="{BB962C8B-B14F-4D97-AF65-F5344CB8AC3E}">
        <p14:creationId xmlns:p14="http://schemas.microsoft.com/office/powerpoint/2010/main" val="65610542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342900" y="1457325"/>
            <a:ext cx="8458200" cy="1102520"/>
          </a:xfrm>
        </p:spPr>
        <p:txBody>
          <a:bodyPr/>
          <a:lstStyle>
            <a:lvl1pPr>
              <a:defRPr sz="40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342900" y="2774156"/>
            <a:ext cx="8458200" cy="1114425"/>
          </a:xfrm>
          <a:ln/>
        </p:spPr>
        <p:txBody>
          <a:bodyPr/>
          <a:lstStyle>
            <a:lvl1pPr marL="0" indent="0">
              <a:buFontTx/>
              <a:buNone/>
              <a:defRPr b="1"/>
            </a:lvl1pPr>
          </a:lstStyle>
          <a:p>
            <a:r>
              <a:rPr lang="en-US" smtClean="0"/>
              <a:t>Click to edit Master subtitle style</a:t>
            </a:r>
            <a:endParaRPr lang="en-US"/>
          </a:p>
        </p:txBody>
      </p:sp>
      <p:sp>
        <p:nvSpPr>
          <p:cNvPr id="4" name="Rectangle 24"/>
          <p:cNvSpPr>
            <a:spLocks noGrp="1" noChangeArrowheads="1"/>
          </p:cNvSpPr>
          <p:nvPr>
            <p:ph type="sldNum" sz="quarter" idx="10"/>
          </p:nvPr>
        </p:nvSpPr>
        <p:spPr>
          <a:xfrm>
            <a:off x="6742580" y="4589426"/>
            <a:ext cx="2133600" cy="154782"/>
          </a:xfrm>
        </p:spPr>
        <p:txBody>
          <a:bodyPr/>
          <a:lstStyle>
            <a:lvl1pPr>
              <a:defRPr/>
            </a:lvl1pPr>
          </a:lstStyle>
          <a:p>
            <a:pPr>
              <a:defRPr/>
            </a:pPr>
            <a:fld id="{611EB82E-268A-4CD9-83FA-D3F2E93EBAEA}" type="slidenum">
              <a:rPr lang="en-US" smtClean="0">
                <a:solidFill>
                  <a:srgbClr val="000000"/>
                </a:solidFill>
              </a:rPr>
              <a:pPr>
                <a:defRPr/>
              </a:pPr>
              <a:t>‹#›</a:t>
            </a:fld>
            <a:endParaRPr lang="en-US" dirty="0">
              <a:solidFill>
                <a:srgbClr val="000000"/>
              </a:solidFill>
            </a:endParaRPr>
          </a:p>
        </p:txBody>
      </p:sp>
      <p:pic>
        <p:nvPicPr>
          <p:cNvPr id="5" name="Picture 4">
            <a:extLst>
              <a:ext uri="{FF2B5EF4-FFF2-40B4-BE49-F238E27FC236}">
                <a16:creationId xmlns="" xmlns:a16="http://schemas.microsoft.com/office/drawing/2014/main" id="{88034F21-5366-3A44-8BF2-FA75C7CD334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6" name="Group 5">
            <a:extLst>
              <a:ext uri="{FF2B5EF4-FFF2-40B4-BE49-F238E27FC236}">
                <a16:creationId xmlns="" xmlns:a16="http://schemas.microsoft.com/office/drawing/2014/main" id="{95A376EF-9F60-DF48-B8CB-F1963F50440E}"/>
              </a:ext>
            </a:extLst>
          </p:cNvPr>
          <p:cNvGrpSpPr/>
          <p:nvPr userDrawn="1"/>
        </p:nvGrpSpPr>
        <p:grpSpPr>
          <a:xfrm>
            <a:off x="0" y="4613950"/>
            <a:ext cx="8826500" cy="388620"/>
            <a:chOff x="0" y="6321425"/>
            <a:chExt cx="10591800" cy="466344"/>
          </a:xfrm>
        </p:grpSpPr>
        <p:sp>
          <p:nvSpPr>
            <p:cNvPr id="7" name="Rectangle 6">
              <a:extLst>
                <a:ext uri="{FF2B5EF4-FFF2-40B4-BE49-F238E27FC236}">
                  <a16:creationId xmlns="" xmlns:a16="http://schemas.microsoft.com/office/drawing/2014/main" id="{BDFFAC7B-2B39-064A-BCD4-000B0194F591}"/>
                </a:ext>
              </a:extLst>
            </p:cNvPr>
            <p:cNvSpPr/>
            <p:nvPr userDrawn="1"/>
          </p:nvSpPr>
          <p:spPr>
            <a:xfrm>
              <a:off x="0" y="6321425"/>
              <a:ext cx="10591800"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fontAlgn="auto">
                <a:spcBef>
                  <a:spcPts val="0"/>
                </a:spcBef>
                <a:spcAft>
                  <a:spcPts val="0"/>
                </a:spcAft>
              </a:pPr>
              <a:endParaRPr lang="en-US">
                <a:solidFill>
                  <a:prstClr val="white"/>
                </a:solidFill>
              </a:endParaRPr>
            </a:p>
          </p:txBody>
        </p:sp>
        <p:pic>
          <p:nvPicPr>
            <p:cNvPr id="8" name="Picture 27" descr="ti_logo_powerpoint_1_line.png">
              <a:extLst>
                <a:ext uri="{FF2B5EF4-FFF2-40B4-BE49-F238E27FC236}">
                  <a16:creationId xmlns="" xmlns:a16="http://schemas.microsoft.com/office/drawing/2014/main" id="{A9DC8D7C-1574-044A-9444-0EA11A68F73D}"/>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8593138" y="6440488"/>
              <a:ext cx="1874837" cy="231775"/>
            </a:xfrm>
            <a:prstGeom prst="rect">
              <a:avLst/>
            </a:prstGeom>
            <a:noFill/>
            <a:ln w="9525">
              <a:noFill/>
              <a:miter lim="800000"/>
              <a:headEnd/>
              <a:tailEnd/>
            </a:ln>
          </p:spPr>
        </p:pic>
      </p:grpSp>
      <p:pic>
        <p:nvPicPr>
          <p:cNvPr id="3" name="Picture 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16509" y="145038"/>
            <a:ext cx="4876800" cy="647700"/>
          </a:xfrm>
          <a:prstGeom prst="rect">
            <a:avLst/>
          </a:prstGeom>
        </p:spPr>
      </p:pic>
    </p:spTree>
    <p:extLst>
      <p:ext uri="{BB962C8B-B14F-4D97-AF65-F5344CB8AC3E}">
        <p14:creationId xmlns:p14="http://schemas.microsoft.com/office/powerpoint/2010/main" val="1389115873"/>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pic>
        <p:nvPicPr>
          <p:cNvPr id="11" name="Picture 10">
            <a:extLst>
              <a:ext uri="{FF2B5EF4-FFF2-40B4-BE49-F238E27FC236}">
                <a16:creationId xmlns="" xmlns:a16="http://schemas.microsoft.com/office/drawing/2014/main" id="{88034F21-5366-3A44-8BF2-FA75C7CD334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7" name="Group 6">
            <a:extLst>
              <a:ext uri="{FF2B5EF4-FFF2-40B4-BE49-F238E27FC236}">
                <a16:creationId xmlns="" xmlns:a16="http://schemas.microsoft.com/office/drawing/2014/main" id="{95A376EF-9F60-DF48-B8CB-F1963F50440E}"/>
              </a:ext>
            </a:extLst>
          </p:cNvPr>
          <p:cNvGrpSpPr/>
          <p:nvPr userDrawn="1"/>
        </p:nvGrpSpPr>
        <p:grpSpPr>
          <a:xfrm>
            <a:off x="0" y="4613950"/>
            <a:ext cx="8826500" cy="388620"/>
            <a:chOff x="0" y="6321425"/>
            <a:chExt cx="10591800" cy="466344"/>
          </a:xfrm>
        </p:grpSpPr>
        <p:sp>
          <p:nvSpPr>
            <p:cNvPr id="8" name="Rectangle 7">
              <a:extLst>
                <a:ext uri="{FF2B5EF4-FFF2-40B4-BE49-F238E27FC236}">
                  <a16:creationId xmlns="" xmlns:a16="http://schemas.microsoft.com/office/drawing/2014/main" id="{BDFFAC7B-2B39-064A-BCD4-000B0194F591}"/>
                </a:ext>
              </a:extLst>
            </p:cNvPr>
            <p:cNvSpPr/>
            <p:nvPr userDrawn="1"/>
          </p:nvSpPr>
          <p:spPr>
            <a:xfrm>
              <a:off x="0" y="6321425"/>
              <a:ext cx="10591800"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fontAlgn="auto">
                <a:spcBef>
                  <a:spcPts val="0"/>
                </a:spcBef>
                <a:spcAft>
                  <a:spcPts val="0"/>
                </a:spcAft>
              </a:pPr>
              <a:endParaRPr lang="en-US">
                <a:solidFill>
                  <a:prstClr val="white"/>
                </a:solidFill>
              </a:endParaRPr>
            </a:p>
          </p:txBody>
        </p:sp>
        <p:pic>
          <p:nvPicPr>
            <p:cNvPr id="9" name="Picture 27" descr="ti_logo_powerpoint_1_line.png">
              <a:extLst>
                <a:ext uri="{FF2B5EF4-FFF2-40B4-BE49-F238E27FC236}">
                  <a16:creationId xmlns="" xmlns:a16="http://schemas.microsoft.com/office/drawing/2014/main" id="{A9DC8D7C-1574-044A-9444-0EA11A68F73D}"/>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8593138" y="6440488"/>
              <a:ext cx="1874837" cy="231775"/>
            </a:xfrm>
            <a:prstGeom prst="rect">
              <a:avLst/>
            </a:prstGeom>
            <a:noFill/>
            <a:ln w="9525">
              <a:noFill/>
              <a:miter lim="800000"/>
              <a:headEnd/>
              <a:tailEnd/>
            </a:ln>
          </p:spPr>
        </p:pic>
      </p:grpSp>
      <p:sp>
        <p:nvSpPr>
          <p:cNvPr id="12" name="Title 1"/>
          <p:cNvSpPr>
            <a:spLocks noGrp="1"/>
          </p:cNvSpPr>
          <p:nvPr>
            <p:ph type="ctrTitle"/>
          </p:nvPr>
        </p:nvSpPr>
        <p:spPr>
          <a:xfrm>
            <a:off x="769351" y="2487706"/>
            <a:ext cx="7563971" cy="914585"/>
          </a:xfrm>
        </p:spPr>
        <p:txBody>
          <a:bodyPr anchor="b">
            <a:normAutofit/>
          </a:bodyPr>
          <a:lstStyle>
            <a:lvl1pPr algn="ctr">
              <a:defRPr sz="4000" b="1">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13" name="Subtitle 2"/>
          <p:cNvSpPr>
            <a:spLocks noGrp="1"/>
          </p:cNvSpPr>
          <p:nvPr>
            <p:ph type="subTitle" idx="1"/>
          </p:nvPr>
        </p:nvSpPr>
        <p:spPr>
          <a:xfrm>
            <a:off x="769351" y="3471348"/>
            <a:ext cx="7563971" cy="999800"/>
          </a:xfrm>
        </p:spPr>
        <p:txBody>
          <a:bodyPr/>
          <a:lstStyle>
            <a:lvl1pPr marL="0" indent="0" algn="ctr">
              <a:buNone/>
              <a:defRPr sz="1800">
                <a:latin typeface="Arial" panose="020B0604020202020204" pitchFamily="34" charset="0"/>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16509" y="145038"/>
            <a:ext cx="4876800" cy="647700"/>
          </a:xfrm>
          <a:prstGeom prst="rect">
            <a:avLst/>
          </a:prstGeom>
        </p:spPr>
      </p:pic>
    </p:spTree>
    <p:extLst>
      <p:ext uri="{BB962C8B-B14F-4D97-AF65-F5344CB8AC3E}">
        <p14:creationId xmlns:p14="http://schemas.microsoft.com/office/powerpoint/2010/main" val="3247460774"/>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pic>
        <p:nvPicPr>
          <p:cNvPr id="15" name="Picture 14">
            <a:extLst>
              <a:ext uri="{FF2B5EF4-FFF2-40B4-BE49-F238E27FC236}">
                <a16:creationId xmlns="" xmlns:a16="http://schemas.microsoft.com/office/drawing/2014/main" id="{64293E79-654B-0249-8873-A5A9E0C623D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9" name="Group 8">
            <a:extLst>
              <a:ext uri="{FF2B5EF4-FFF2-40B4-BE49-F238E27FC236}">
                <a16:creationId xmlns="" xmlns:a16="http://schemas.microsoft.com/office/drawing/2014/main" id="{95A376EF-9F60-DF48-B8CB-F1963F50440E}"/>
              </a:ext>
            </a:extLst>
          </p:cNvPr>
          <p:cNvGrpSpPr/>
          <p:nvPr userDrawn="1"/>
        </p:nvGrpSpPr>
        <p:grpSpPr>
          <a:xfrm>
            <a:off x="0" y="4613950"/>
            <a:ext cx="8826500" cy="388620"/>
            <a:chOff x="0" y="6321425"/>
            <a:chExt cx="10591800" cy="466344"/>
          </a:xfrm>
        </p:grpSpPr>
        <p:sp>
          <p:nvSpPr>
            <p:cNvPr id="10" name="Rectangle 9">
              <a:extLst>
                <a:ext uri="{FF2B5EF4-FFF2-40B4-BE49-F238E27FC236}">
                  <a16:creationId xmlns="" xmlns:a16="http://schemas.microsoft.com/office/drawing/2014/main" id="{BDFFAC7B-2B39-064A-BCD4-000B0194F591}"/>
                </a:ext>
              </a:extLst>
            </p:cNvPr>
            <p:cNvSpPr/>
            <p:nvPr userDrawn="1"/>
          </p:nvSpPr>
          <p:spPr>
            <a:xfrm>
              <a:off x="0" y="6321425"/>
              <a:ext cx="10591800"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fontAlgn="auto">
                <a:spcBef>
                  <a:spcPts val="0"/>
                </a:spcBef>
                <a:spcAft>
                  <a:spcPts val="0"/>
                </a:spcAft>
              </a:pPr>
              <a:endParaRPr lang="en-US">
                <a:solidFill>
                  <a:prstClr val="white"/>
                </a:solidFill>
              </a:endParaRPr>
            </a:p>
          </p:txBody>
        </p:sp>
        <p:pic>
          <p:nvPicPr>
            <p:cNvPr id="11" name="Picture 27" descr="ti_logo_powerpoint_1_line.png">
              <a:extLst>
                <a:ext uri="{FF2B5EF4-FFF2-40B4-BE49-F238E27FC236}">
                  <a16:creationId xmlns="" xmlns:a16="http://schemas.microsoft.com/office/drawing/2014/main" id="{A9DC8D7C-1574-044A-9444-0EA11A68F73D}"/>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8593138" y="6440488"/>
              <a:ext cx="1874837" cy="231775"/>
            </a:xfrm>
            <a:prstGeom prst="rect">
              <a:avLst/>
            </a:prstGeom>
            <a:noFill/>
            <a:ln w="9525">
              <a:noFill/>
              <a:miter lim="800000"/>
              <a:headEnd/>
              <a:tailEnd/>
            </a:ln>
          </p:spPr>
        </p:pic>
      </p:grpSp>
      <p:sp>
        <p:nvSpPr>
          <p:cNvPr id="3" name="Content Placeholder 2"/>
          <p:cNvSpPr>
            <a:spLocks noGrp="1"/>
          </p:cNvSpPr>
          <p:nvPr>
            <p:ph sz="half" idx="1"/>
          </p:nvPr>
        </p:nvSpPr>
        <p:spPr>
          <a:xfrm>
            <a:off x="342902" y="887973"/>
            <a:ext cx="3751729" cy="3663857"/>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343400" y="887973"/>
            <a:ext cx="3598730" cy="3663857"/>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3" name="Pictur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015657" y="53602"/>
            <a:ext cx="2022164" cy="268568"/>
          </a:xfrm>
          <a:prstGeom prst="rect">
            <a:avLst/>
          </a:prstGeom>
        </p:spPr>
      </p:pic>
      <p:sp>
        <p:nvSpPr>
          <p:cNvPr id="12" name="Title 1"/>
          <p:cNvSpPr>
            <a:spLocks noGrp="1"/>
          </p:cNvSpPr>
          <p:nvPr>
            <p:ph type="title"/>
          </p:nvPr>
        </p:nvSpPr>
        <p:spPr>
          <a:xfrm>
            <a:off x="342900" y="152813"/>
            <a:ext cx="7599230" cy="560737"/>
          </a:xfrm>
        </p:spPr>
        <p:txBody>
          <a:bodyPr>
            <a:normAutofit/>
          </a:bodyPr>
          <a:lstStyle>
            <a:lvl1pPr>
              <a:defRPr sz="2800" b="1">
                <a:solidFill>
                  <a:schemeClr val="tx1"/>
                </a:solidFill>
                <a:latin typeface="Arial" panose="020B0604020202020204" pitchFamily="34" charset="0"/>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1019848674"/>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17" name="Picture 16">
            <a:extLst>
              <a:ext uri="{FF2B5EF4-FFF2-40B4-BE49-F238E27FC236}">
                <a16:creationId xmlns="" xmlns:a16="http://schemas.microsoft.com/office/drawing/2014/main" id="{64293E79-654B-0249-8873-A5A9E0C623D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11" name="Group 10">
            <a:extLst>
              <a:ext uri="{FF2B5EF4-FFF2-40B4-BE49-F238E27FC236}">
                <a16:creationId xmlns="" xmlns:a16="http://schemas.microsoft.com/office/drawing/2014/main" id="{95A376EF-9F60-DF48-B8CB-F1963F50440E}"/>
              </a:ext>
            </a:extLst>
          </p:cNvPr>
          <p:cNvGrpSpPr/>
          <p:nvPr userDrawn="1"/>
        </p:nvGrpSpPr>
        <p:grpSpPr>
          <a:xfrm>
            <a:off x="0" y="4613950"/>
            <a:ext cx="8826500" cy="388620"/>
            <a:chOff x="0" y="6321425"/>
            <a:chExt cx="10591800" cy="466344"/>
          </a:xfrm>
        </p:grpSpPr>
        <p:sp>
          <p:nvSpPr>
            <p:cNvPr id="12" name="Rectangle 11">
              <a:extLst>
                <a:ext uri="{FF2B5EF4-FFF2-40B4-BE49-F238E27FC236}">
                  <a16:creationId xmlns="" xmlns:a16="http://schemas.microsoft.com/office/drawing/2014/main" id="{BDFFAC7B-2B39-064A-BCD4-000B0194F591}"/>
                </a:ext>
              </a:extLst>
            </p:cNvPr>
            <p:cNvSpPr/>
            <p:nvPr userDrawn="1"/>
          </p:nvSpPr>
          <p:spPr>
            <a:xfrm>
              <a:off x="0" y="6321425"/>
              <a:ext cx="10591800"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fontAlgn="auto">
                <a:spcBef>
                  <a:spcPts val="0"/>
                </a:spcBef>
                <a:spcAft>
                  <a:spcPts val="0"/>
                </a:spcAft>
              </a:pPr>
              <a:endParaRPr lang="en-US">
                <a:solidFill>
                  <a:prstClr val="white"/>
                </a:solidFill>
              </a:endParaRPr>
            </a:p>
          </p:txBody>
        </p:sp>
        <p:pic>
          <p:nvPicPr>
            <p:cNvPr id="13" name="Picture 27" descr="ti_logo_powerpoint_1_line.png">
              <a:extLst>
                <a:ext uri="{FF2B5EF4-FFF2-40B4-BE49-F238E27FC236}">
                  <a16:creationId xmlns="" xmlns:a16="http://schemas.microsoft.com/office/drawing/2014/main" id="{A9DC8D7C-1574-044A-9444-0EA11A68F73D}"/>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8593138" y="6440488"/>
              <a:ext cx="1874837" cy="231775"/>
            </a:xfrm>
            <a:prstGeom prst="rect">
              <a:avLst/>
            </a:prstGeom>
            <a:noFill/>
            <a:ln w="9525">
              <a:noFill/>
              <a:miter lim="800000"/>
              <a:headEnd/>
              <a:tailEnd/>
            </a:ln>
          </p:spPr>
        </p:pic>
      </p:grpSp>
      <p:sp>
        <p:nvSpPr>
          <p:cNvPr id="3" name="Text Placeholder 2"/>
          <p:cNvSpPr>
            <a:spLocks noGrp="1"/>
          </p:cNvSpPr>
          <p:nvPr>
            <p:ph type="body" idx="1"/>
          </p:nvPr>
        </p:nvSpPr>
        <p:spPr>
          <a:xfrm>
            <a:off x="340712" y="880280"/>
            <a:ext cx="3760643" cy="617934"/>
          </a:xfrm>
        </p:spPr>
        <p:txBody>
          <a:bodyPr anchor="b"/>
          <a:lstStyle>
            <a:lvl1pPr marL="0" indent="0">
              <a:buNone/>
              <a:defRPr sz="1800" b="1">
                <a:latin typeface="Arial" panose="020B0604020202020204" pitchFamily="34" charset="0"/>
                <a:cs typeface="Arial" panose="020B0604020202020204" pitchFamily="34"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Click to edit Master text styles</a:t>
            </a:r>
          </a:p>
        </p:txBody>
      </p:sp>
      <p:sp>
        <p:nvSpPr>
          <p:cNvPr id="4" name="Content Placeholder 3"/>
          <p:cNvSpPr>
            <a:spLocks noGrp="1"/>
          </p:cNvSpPr>
          <p:nvPr>
            <p:ph sz="half" idx="2"/>
          </p:nvPr>
        </p:nvSpPr>
        <p:spPr>
          <a:xfrm>
            <a:off x="340712" y="1529930"/>
            <a:ext cx="3760643" cy="2995005"/>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242547" y="880280"/>
            <a:ext cx="3704654" cy="617934"/>
          </a:xfrm>
        </p:spPr>
        <p:txBody>
          <a:bodyPr anchor="b"/>
          <a:lstStyle>
            <a:lvl1pPr marL="0" indent="0">
              <a:buNone/>
              <a:defRPr sz="1800" b="1">
                <a:latin typeface="Arial" panose="020B0604020202020204" pitchFamily="34" charset="0"/>
                <a:cs typeface="Arial" panose="020B0604020202020204" pitchFamily="34"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Click to edit Master text styles</a:t>
            </a:r>
          </a:p>
        </p:txBody>
      </p:sp>
      <p:sp>
        <p:nvSpPr>
          <p:cNvPr id="6" name="Content Placeholder 5"/>
          <p:cNvSpPr>
            <a:spLocks noGrp="1"/>
          </p:cNvSpPr>
          <p:nvPr>
            <p:ph sz="quarter" idx="4"/>
          </p:nvPr>
        </p:nvSpPr>
        <p:spPr>
          <a:xfrm>
            <a:off x="4242547" y="1529930"/>
            <a:ext cx="3704654" cy="2995005"/>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015657" y="53602"/>
            <a:ext cx="2022164" cy="268568"/>
          </a:xfrm>
          <a:prstGeom prst="rect">
            <a:avLst/>
          </a:prstGeom>
        </p:spPr>
      </p:pic>
      <p:sp>
        <p:nvSpPr>
          <p:cNvPr id="14" name="Title 1"/>
          <p:cNvSpPr>
            <a:spLocks noGrp="1"/>
          </p:cNvSpPr>
          <p:nvPr>
            <p:ph type="title"/>
          </p:nvPr>
        </p:nvSpPr>
        <p:spPr>
          <a:xfrm>
            <a:off x="342900" y="152812"/>
            <a:ext cx="7599230" cy="557784"/>
          </a:xfrm>
        </p:spPr>
        <p:txBody>
          <a:bodyPr>
            <a:normAutofit/>
          </a:bodyPr>
          <a:lstStyle>
            <a:lvl1pPr>
              <a:defRPr sz="2800" b="1">
                <a:solidFill>
                  <a:schemeClr val="tx1"/>
                </a:solidFill>
                <a:latin typeface="Arial" panose="020B0604020202020204" pitchFamily="34" charset="0"/>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2211077569"/>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pic>
        <p:nvPicPr>
          <p:cNvPr id="13" name="Picture 12">
            <a:extLst>
              <a:ext uri="{FF2B5EF4-FFF2-40B4-BE49-F238E27FC236}">
                <a16:creationId xmlns="" xmlns:a16="http://schemas.microsoft.com/office/drawing/2014/main" id="{64293E79-654B-0249-8873-A5A9E0C623D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7" name="Group 6">
            <a:extLst>
              <a:ext uri="{FF2B5EF4-FFF2-40B4-BE49-F238E27FC236}">
                <a16:creationId xmlns="" xmlns:a16="http://schemas.microsoft.com/office/drawing/2014/main" id="{95A376EF-9F60-DF48-B8CB-F1963F50440E}"/>
              </a:ext>
            </a:extLst>
          </p:cNvPr>
          <p:cNvGrpSpPr/>
          <p:nvPr userDrawn="1"/>
        </p:nvGrpSpPr>
        <p:grpSpPr>
          <a:xfrm>
            <a:off x="0" y="4613950"/>
            <a:ext cx="8826500" cy="388620"/>
            <a:chOff x="0" y="6321425"/>
            <a:chExt cx="10591800" cy="466344"/>
          </a:xfrm>
        </p:grpSpPr>
        <p:sp>
          <p:nvSpPr>
            <p:cNvPr id="8" name="Rectangle 7">
              <a:extLst>
                <a:ext uri="{FF2B5EF4-FFF2-40B4-BE49-F238E27FC236}">
                  <a16:creationId xmlns="" xmlns:a16="http://schemas.microsoft.com/office/drawing/2014/main" id="{BDFFAC7B-2B39-064A-BCD4-000B0194F591}"/>
                </a:ext>
              </a:extLst>
            </p:cNvPr>
            <p:cNvSpPr/>
            <p:nvPr userDrawn="1"/>
          </p:nvSpPr>
          <p:spPr>
            <a:xfrm>
              <a:off x="0" y="6321425"/>
              <a:ext cx="10591800"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fontAlgn="auto">
                <a:spcBef>
                  <a:spcPts val="0"/>
                </a:spcBef>
                <a:spcAft>
                  <a:spcPts val="0"/>
                </a:spcAft>
              </a:pPr>
              <a:endParaRPr lang="en-US">
                <a:solidFill>
                  <a:prstClr val="white"/>
                </a:solidFill>
              </a:endParaRPr>
            </a:p>
          </p:txBody>
        </p:sp>
        <p:pic>
          <p:nvPicPr>
            <p:cNvPr id="9" name="Picture 27" descr="ti_logo_powerpoint_1_line.png">
              <a:extLst>
                <a:ext uri="{FF2B5EF4-FFF2-40B4-BE49-F238E27FC236}">
                  <a16:creationId xmlns="" xmlns:a16="http://schemas.microsoft.com/office/drawing/2014/main" id="{A9DC8D7C-1574-044A-9444-0EA11A68F73D}"/>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8593138" y="6440488"/>
              <a:ext cx="1874837" cy="231775"/>
            </a:xfrm>
            <a:prstGeom prst="rect">
              <a:avLst/>
            </a:prstGeom>
            <a:noFill/>
            <a:ln w="9525">
              <a:noFill/>
              <a:miter lim="800000"/>
              <a:headEnd/>
              <a:tailEnd/>
            </a:ln>
          </p:spPr>
        </p:pic>
      </p:grpSp>
      <p:pic>
        <p:nvPicPr>
          <p:cNvPr id="11" name="Picture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015657" y="53602"/>
            <a:ext cx="2022164" cy="268568"/>
          </a:xfrm>
          <a:prstGeom prst="rect">
            <a:avLst/>
          </a:prstGeom>
        </p:spPr>
      </p:pic>
      <p:sp>
        <p:nvSpPr>
          <p:cNvPr id="10" name="Title 1"/>
          <p:cNvSpPr>
            <a:spLocks noGrp="1"/>
          </p:cNvSpPr>
          <p:nvPr>
            <p:ph type="title"/>
          </p:nvPr>
        </p:nvSpPr>
        <p:spPr>
          <a:xfrm>
            <a:off x="342900" y="152812"/>
            <a:ext cx="7599230" cy="557784"/>
          </a:xfrm>
        </p:spPr>
        <p:txBody>
          <a:bodyPr>
            <a:normAutofit/>
          </a:bodyPr>
          <a:lstStyle>
            <a:lvl1pPr>
              <a:defRPr sz="2800" b="1">
                <a:solidFill>
                  <a:schemeClr val="tx1"/>
                </a:solidFill>
                <a:latin typeface="Arial" panose="020B0604020202020204" pitchFamily="34" charset="0"/>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291343352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xmlns="" id="{3F557F9C-1201-3A47-8D2D-7E98BF45F03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075" name="Rectangle 3"/>
          <p:cNvSpPr>
            <a:spLocks noGrp="1" noChangeArrowheads="1"/>
          </p:cNvSpPr>
          <p:nvPr>
            <p:ph type="subTitle" idx="1"/>
          </p:nvPr>
        </p:nvSpPr>
        <p:spPr>
          <a:xfrm>
            <a:off x="342900" y="2774158"/>
            <a:ext cx="8458200" cy="1114425"/>
          </a:xfrm>
          <a:ln/>
        </p:spPr>
        <p:txBody>
          <a:bodyPr/>
          <a:lstStyle>
            <a:lvl1pPr marL="0" indent="0">
              <a:buFontTx/>
              <a:buNone/>
              <a:defRPr b="1"/>
            </a:lvl1pPr>
          </a:lstStyle>
          <a:p>
            <a:r>
              <a:rPr lang="en-US"/>
              <a:t>Click to edit Master subtitle style</a:t>
            </a:r>
          </a:p>
        </p:txBody>
      </p:sp>
      <p:sp>
        <p:nvSpPr>
          <p:cNvPr id="7" name="Rectangle 24"/>
          <p:cNvSpPr>
            <a:spLocks noGrp="1" noChangeArrowheads="1"/>
          </p:cNvSpPr>
          <p:nvPr>
            <p:ph type="sldNum" sz="quarter" idx="10"/>
          </p:nvPr>
        </p:nvSpPr>
        <p:spPr>
          <a:xfrm>
            <a:off x="6642100" y="4529137"/>
            <a:ext cx="2133600" cy="154782"/>
          </a:xfrm>
        </p:spPr>
        <p:txBody>
          <a:bodyPr/>
          <a:lstStyle>
            <a:lvl1pPr>
              <a:defRPr/>
            </a:lvl1pPr>
          </a:lstStyle>
          <a:p>
            <a:pPr>
              <a:defRPr/>
            </a:pPr>
            <a:fld id="{3C7E7816-A48B-4805-9A47-CE865F4F101F}" type="slidenum">
              <a:rPr lang="en-US">
                <a:solidFill>
                  <a:srgbClr val="000000"/>
                </a:solidFill>
              </a:rPr>
              <a:pPr>
                <a:defRPr/>
              </a:pPr>
              <a:t>‹#›</a:t>
            </a:fld>
            <a:endParaRPr lang="en-US">
              <a:solidFill>
                <a:srgbClr val="000000"/>
              </a:solidFill>
            </a:endParaRPr>
          </a:p>
        </p:txBody>
      </p:sp>
      <p:grpSp>
        <p:nvGrpSpPr>
          <p:cNvPr id="20" name="Group 19"/>
          <p:cNvGrpSpPr/>
          <p:nvPr userDrawn="1"/>
        </p:nvGrpSpPr>
        <p:grpSpPr>
          <a:xfrm>
            <a:off x="-6263" y="4706938"/>
            <a:ext cx="8826500" cy="388620"/>
            <a:chOff x="0" y="6321425"/>
            <a:chExt cx="10591800" cy="466344"/>
          </a:xfrm>
        </p:grpSpPr>
        <p:sp>
          <p:nvSpPr>
            <p:cNvPr id="21" name="Rectangle 20"/>
            <p:cNvSpPr/>
            <p:nvPr userDrawn="1"/>
          </p:nvSpPr>
          <p:spPr>
            <a:xfrm>
              <a:off x="0" y="6321425"/>
              <a:ext cx="10591800"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22" name="Picture 27" descr="ti_logo_powerpoint_1_line.png"/>
            <p:cNvPicPr>
              <a:picLocks noChangeAspect="1"/>
            </p:cNvPicPr>
            <p:nvPr userDrawn="1"/>
          </p:nvPicPr>
          <p:blipFill>
            <a:blip r:embed="rId3" cstate="print"/>
            <a:srcRect/>
            <a:stretch>
              <a:fillRect/>
            </a:stretch>
          </p:blipFill>
          <p:spPr bwMode="auto">
            <a:xfrm>
              <a:off x="8593138" y="6440488"/>
              <a:ext cx="1874837" cy="231775"/>
            </a:xfrm>
            <a:prstGeom prst="rect">
              <a:avLst/>
            </a:prstGeom>
            <a:noFill/>
            <a:ln w="9525">
              <a:noFill/>
              <a:miter lim="800000"/>
              <a:headEnd/>
              <a:tailEnd/>
            </a:ln>
          </p:spPr>
        </p:pic>
      </p:grpSp>
      <p:sp>
        <p:nvSpPr>
          <p:cNvPr id="10" name="Rectangle 2"/>
          <p:cNvSpPr>
            <a:spLocks noGrp="1" noChangeArrowheads="1"/>
          </p:cNvSpPr>
          <p:nvPr>
            <p:ph type="ctrTitle"/>
          </p:nvPr>
        </p:nvSpPr>
        <p:spPr>
          <a:xfrm>
            <a:off x="342900" y="1457331"/>
            <a:ext cx="8458200" cy="1102519"/>
          </a:xfrm>
        </p:spPr>
        <p:txBody>
          <a:bodyPr/>
          <a:lstStyle>
            <a:lvl1pPr>
              <a:defRPr sz="3300">
                <a:solidFill>
                  <a:schemeClr val="tx2"/>
                </a:solidFill>
              </a:defRPr>
            </a:lvl1pPr>
          </a:lstStyle>
          <a:p>
            <a:r>
              <a:rPr lang="en-US" dirty="0"/>
              <a:t>Click to edit Master title style</a:t>
            </a:r>
          </a:p>
        </p:txBody>
      </p:sp>
    </p:spTree>
    <p:extLst>
      <p:ext uri="{BB962C8B-B14F-4D97-AF65-F5344CB8AC3E}">
        <p14:creationId xmlns:p14="http://schemas.microsoft.com/office/powerpoint/2010/main" val="9127645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16_Titl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2DD158AE-82CC-924D-B2D9-111EE21E38D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3074" name="Rectangle 2"/>
          <p:cNvSpPr>
            <a:spLocks noGrp="1" noChangeArrowheads="1"/>
          </p:cNvSpPr>
          <p:nvPr>
            <p:ph type="ctrTitle"/>
          </p:nvPr>
        </p:nvSpPr>
        <p:spPr>
          <a:xfrm>
            <a:off x="342900" y="1457331"/>
            <a:ext cx="8458200" cy="1102519"/>
          </a:xfrm>
        </p:spPr>
        <p:txBody>
          <a:bodyPr/>
          <a:lstStyle>
            <a:lvl1pPr>
              <a:defRPr sz="33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342900" y="2774158"/>
            <a:ext cx="8458200" cy="1114425"/>
          </a:xfrm>
          <a:ln/>
        </p:spPr>
        <p:txBody>
          <a:bodyPr/>
          <a:lstStyle>
            <a:lvl1pPr marL="0" indent="0">
              <a:buFontTx/>
              <a:buNone/>
              <a:defRPr b="1"/>
            </a:lvl1pPr>
          </a:lstStyle>
          <a:p>
            <a:r>
              <a:rPr lang="en-US"/>
              <a:t>Click to edit Master subtitle style</a:t>
            </a:r>
          </a:p>
        </p:txBody>
      </p:sp>
      <p:sp>
        <p:nvSpPr>
          <p:cNvPr id="7" name="Rectangle 24"/>
          <p:cNvSpPr>
            <a:spLocks noGrp="1" noChangeArrowheads="1"/>
          </p:cNvSpPr>
          <p:nvPr>
            <p:ph type="sldNum" sz="quarter" idx="10"/>
          </p:nvPr>
        </p:nvSpPr>
        <p:spPr>
          <a:xfrm>
            <a:off x="6642100" y="4529137"/>
            <a:ext cx="2133600" cy="154782"/>
          </a:xfrm>
        </p:spPr>
        <p:txBody>
          <a:bodyPr/>
          <a:lstStyle>
            <a:lvl1pPr>
              <a:defRPr/>
            </a:lvl1pPr>
          </a:lstStyle>
          <a:p>
            <a:pPr>
              <a:defRPr/>
            </a:pPr>
            <a:fld id="{3C7E7816-A48B-4805-9A47-CE865F4F101F}" type="slidenum">
              <a:rPr lang="en-US">
                <a:solidFill>
                  <a:srgbClr val="000000"/>
                </a:solidFill>
              </a:rPr>
              <a:pPr>
                <a:defRPr/>
              </a:pPr>
              <a:t>‹#›</a:t>
            </a:fld>
            <a:endParaRPr lang="en-US">
              <a:solidFill>
                <a:srgbClr val="000000"/>
              </a:solidFill>
            </a:endParaRPr>
          </a:p>
        </p:txBody>
      </p:sp>
      <p:grpSp>
        <p:nvGrpSpPr>
          <p:cNvPr id="20" name="Group 19"/>
          <p:cNvGrpSpPr/>
          <p:nvPr userDrawn="1"/>
        </p:nvGrpSpPr>
        <p:grpSpPr>
          <a:xfrm>
            <a:off x="-6263" y="4706938"/>
            <a:ext cx="8826500" cy="388620"/>
            <a:chOff x="0" y="6321425"/>
            <a:chExt cx="10591800" cy="466344"/>
          </a:xfrm>
        </p:grpSpPr>
        <p:sp>
          <p:nvSpPr>
            <p:cNvPr id="21" name="Rectangle 20"/>
            <p:cNvSpPr/>
            <p:nvPr userDrawn="1"/>
          </p:nvSpPr>
          <p:spPr>
            <a:xfrm>
              <a:off x="0" y="6321425"/>
              <a:ext cx="10591800"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22" name="Picture 27" descr="ti_logo_powerpoint_1_line.png"/>
            <p:cNvPicPr>
              <a:picLocks noChangeAspect="1"/>
            </p:cNvPicPr>
            <p:nvPr userDrawn="1"/>
          </p:nvPicPr>
          <p:blipFill>
            <a:blip r:embed="rId3" cstate="print"/>
            <a:srcRect/>
            <a:stretch>
              <a:fillRect/>
            </a:stretch>
          </p:blipFill>
          <p:spPr bwMode="auto">
            <a:xfrm>
              <a:off x="8593138" y="6440488"/>
              <a:ext cx="1874837" cy="231775"/>
            </a:xfrm>
            <a:prstGeom prst="rect">
              <a:avLst/>
            </a:prstGeom>
            <a:noFill/>
            <a:ln w="9525">
              <a:noFill/>
              <a:miter lim="800000"/>
              <a:headEnd/>
              <a:tailEnd/>
            </a:ln>
          </p:spPr>
        </p:pic>
      </p:grpSp>
    </p:spTree>
    <p:extLst>
      <p:ext uri="{BB962C8B-B14F-4D97-AF65-F5344CB8AC3E}">
        <p14:creationId xmlns:p14="http://schemas.microsoft.com/office/powerpoint/2010/main" val="154564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6_Titl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1BC35851-DCE0-F247-A73D-CE5DAF7E1A2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3074" name="Rectangle 2"/>
          <p:cNvSpPr>
            <a:spLocks noGrp="1" noChangeArrowheads="1"/>
          </p:cNvSpPr>
          <p:nvPr>
            <p:ph type="ctrTitle"/>
          </p:nvPr>
        </p:nvSpPr>
        <p:spPr>
          <a:xfrm>
            <a:off x="342900" y="1457331"/>
            <a:ext cx="8458200" cy="1102519"/>
          </a:xfrm>
        </p:spPr>
        <p:txBody>
          <a:bodyPr/>
          <a:lstStyle>
            <a:lvl1pPr>
              <a:defRPr sz="33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342900" y="2774158"/>
            <a:ext cx="8458200" cy="1114425"/>
          </a:xfrm>
          <a:ln/>
        </p:spPr>
        <p:txBody>
          <a:bodyPr/>
          <a:lstStyle>
            <a:lvl1pPr marL="0" indent="0">
              <a:buFontTx/>
              <a:buNone/>
              <a:defRPr b="1"/>
            </a:lvl1pPr>
          </a:lstStyle>
          <a:p>
            <a:r>
              <a:rPr lang="en-US"/>
              <a:t>Click to edit Master subtitle style</a:t>
            </a:r>
          </a:p>
        </p:txBody>
      </p:sp>
      <p:sp>
        <p:nvSpPr>
          <p:cNvPr id="7" name="Rectangle 24"/>
          <p:cNvSpPr>
            <a:spLocks noGrp="1" noChangeArrowheads="1"/>
          </p:cNvSpPr>
          <p:nvPr>
            <p:ph type="sldNum" sz="quarter" idx="10"/>
          </p:nvPr>
        </p:nvSpPr>
        <p:spPr>
          <a:xfrm>
            <a:off x="6642100" y="4529137"/>
            <a:ext cx="2133600" cy="154782"/>
          </a:xfrm>
        </p:spPr>
        <p:txBody>
          <a:bodyPr/>
          <a:lstStyle>
            <a:lvl1pPr>
              <a:defRPr/>
            </a:lvl1pPr>
          </a:lstStyle>
          <a:p>
            <a:pPr>
              <a:defRPr/>
            </a:pPr>
            <a:fld id="{3C7E7816-A48B-4805-9A47-CE865F4F101F}" type="slidenum">
              <a:rPr lang="en-US">
                <a:solidFill>
                  <a:srgbClr val="000000"/>
                </a:solidFill>
              </a:rPr>
              <a:pPr>
                <a:defRPr/>
              </a:pPr>
              <a:t>‹#›</a:t>
            </a:fld>
            <a:endParaRPr lang="en-US">
              <a:solidFill>
                <a:srgbClr val="000000"/>
              </a:solidFill>
            </a:endParaRPr>
          </a:p>
        </p:txBody>
      </p:sp>
      <p:grpSp>
        <p:nvGrpSpPr>
          <p:cNvPr id="20" name="Group 19"/>
          <p:cNvGrpSpPr/>
          <p:nvPr userDrawn="1"/>
        </p:nvGrpSpPr>
        <p:grpSpPr>
          <a:xfrm>
            <a:off x="-6263" y="4706938"/>
            <a:ext cx="8826500" cy="388620"/>
            <a:chOff x="0" y="6321425"/>
            <a:chExt cx="10591800" cy="466344"/>
          </a:xfrm>
        </p:grpSpPr>
        <p:sp>
          <p:nvSpPr>
            <p:cNvPr id="21" name="Rectangle 20"/>
            <p:cNvSpPr/>
            <p:nvPr userDrawn="1"/>
          </p:nvSpPr>
          <p:spPr>
            <a:xfrm>
              <a:off x="0" y="6321425"/>
              <a:ext cx="10591800"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22" name="Picture 27" descr="ti_logo_powerpoint_1_line.png"/>
            <p:cNvPicPr>
              <a:picLocks noChangeAspect="1"/>
            </p:cNvPicPr>
            <p:nvPr userDrawn="1"/>
          </p:nvPicPr>
          <p:blipFill>
            <a:blip r:embed="rId3" cstate="print"/>
            <a:srcRect/>
            <a:stretch>
              <a:fillRect/>
            </a:stretch>
          </p:blipFill>
          <p:spPr bwMode="auto">
            <a:xfrm>
              <a:off x="8593138" y="6440488"/>
              <a:ext cx="1874837" cy="231775"/>
            </a:xfrm>
            <a:prstGeom prst="rect">
              <a:avLst/>
            </a:prstGeom>
            <a:noFill/>
            <a:ln w="9525">
              <a:noFill/>
              <a:miter lim="800000"/>
              <a:headEnd/>
              <a:tailEnd/>
            </a:ln>
          </p:spPr>
        </p:pic>
      </p:grpSp>
    </p:spTree>
    <p:extLst>
      <p:ext uri="{BB962C8B-B14F-4D97-AF65-F5344CB8AC3E}">
        <p14:creationId xmlns:p14="http://schemas.microsoft.com/office/powerpoint/2010/main" val="12366140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14_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A86DE67D-74D6-E24F-A53E-44A9C5B7527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3074" name="Rectangle 2"/>
          <p:cNvSpPr>
            <a:spLocks noGrp="1" noChangeArrowheads="1"/>
          </p:cNvSpPr>
          <p:nvPr>
            <p:ph type="ctrTitle"/>
          </p:nvPr>
        </p:nvSpPr>
        <p:spPr>
          <a:xfrm>
            <a:off x="342900" y="1457331"/>
            <a:ext cx="8458200" cy="1102519"/>
          </a:xfrm>
        </p:spPr>
        <p:txBody>
          <a:bodyPr/>
          <a:lstStyle>
            <a:lvl1pPr>
              <a:defRPr sz="33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342900" y="2774158"/>
            <a:ext cx="8458200" cy="1114425"/>
          </a:xfrm>
          <a:ln/>
        </p:spPr>
        <p:txBody>
          <a:bodyPr/>
          <a:lstStyle>
            <a:lvl1pPr marL="0" indent="0">
              <a:buFontTx/>
              <a:buNone/>
              <a:defRPr b="1"/>
            </a:lvl1pPr>
          </a:lstStyle>
          <a:p>
            <a:r>
              <a:rPr lang="en-US"/>
              <a:t>Click to edit Master subtitle style</a:t>
            </a:r>
          </a:p>
        </p:txBody>
      </p:sp>
      <p:sp>
        <p:nvSpPr>
          <p:cNvPr id="7" name="Rectangle 24"/>
          <p:cNvSpPr>
            <a:spLocks noGrp="1" noChangeArrowheads="1"/>
          </p:cNvSpPr>
          <p:nvPr>
            <p:ph type="sldNum" sz="quarter" idx="10"/>
          </p:nvPr>
        </p:nvSpPr>
        <p:spPr>
          <a:xfrm>
            <a:off x="6642100" y="4529137"/>
            <a:ext cx="2133600" cy="154782"/>
          </a:xfrm>
        </p:spPr>
        <p:txBody>
          <a:bodyPr/>
          <a:lstStyle>
            <a:lvl1pPr>
              <a:defRPr/>
            </a:lvl1pPr>
          </a:lstStyle>
          <a:p>
            <a:pPr>
              <a:defRPr/>
            </a:pPr>
            <a:fld id="{3C7E7816-A48B-4805-9A47-CE865F4F101F}" type="slidenum">
              <a:rPr lang="en-US">
                <a:solidFill>
                  <a:srgbClr val="000000"/>
                </a:solidFill>
              </a:rPr>
              <a:pPr>
                <a:defRPr/>
              </a:pPr>
              <a:t>‹#›</a:t>
            </a:fld>
            <a:endParaRPr lang="en-US">
              <a:solidFill>
                <a:srgbClr val="000000"/>
              </a:solidFill>
            </a:endParaRPr>
          </a:p>
        </p:txBody>
      </p:sp>
      <p:grpSp>
        <p:nvGrpSpPr>
          <p:cNvPr id="20" name="Group 19"/>
          <p:cNvGrpSpPr/>
          <p:nvPr userDrawn="1"/>
        </p:nvGrpSpPr>
        <p:grpSpPr>
          <a:xfrm>
            <a:off x="-6263" y="4706938"/>
            <a:ext cx="8826500" cy="388620"/>
            <a:chOff x="0" y="6321425"/>
            <a:chExt cx="10591800" cy="466344"/>
          </a:xfrm>
        </p:grpSpPr>
        <p:sp>
          <p:nvSpPr>
            <p:cNvPr id="21" name="Rectangle 20"/>
            <p:cNvSpPr/>
            <p:nvPr userDrawn="1"/>
          </p:nvSpPr>
          <p:spPr>
            <a:xfrm>
              <a:off x="0" y="6321425"/>
              <a:ext cx="10591800"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22" name="Picture 27" descr="ti_logo_powerpoint_1_line.png"/>
            <p:cNvPicPr>
              <a:picLocks noChangeAspect="1"/>
            </p:cNvPicPr>
            <p:nvPr userDrawn="1"/>
          </p:nvPicPr>
          <p:blipFill>
            <a:blip r:embed="rId3" cstate="print"/>
            <a:srcRect/>
            <a:stretch>
              <a:fillRect/>
            </a:stretch>
          </p:blipFill>
          <p:spPr bwMode="auto">
            <a:xfrm>
              <a:off x="8593138" y="6440488"/>
              <a:ext cx="1874837" cy="231775"/>
            </a:xfrm>
            <a:prstGeom prst="rect">
              <a:avLst/>
            </a:prstGeom>
            <a:noFill/>
            <a:ln w="9525">
              <a:noFill/>
              <a:miter lim="800000"/>
              <a:headEnd/>
              <a:tailEnd/>
            </a:ln>
          </p:spPr>
        </p:pic>
      </p:grpSp>
    </p:spTree>
    <p:extLst>
      <p:ext uri="{BB962C8B-B14F-4D97-AF65-F5344CB8AC3E}">
        <p14:creationId xmlns:p14="http://schemas.microsoft.com/office/powerpoint/2010/main" val="25404148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4_Title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1F552890-0675-5942-BD45-247DCD612F5A}"/>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6264" y="86"/>
            <a:ext cx="9166479" cy="5143413"/>
          </a:xfrm>
          <a:prstGeom prst="rect">
            <a:avLst/>
          </a:prstGeom>
        </p:spPr>
      </p:pic>
      <p:sp>
        <p:nvSpPr>
          <p:cNvPr id="3074" name="Rectangle 2"/>
          <p:cNvSpPr>
            <a:spLocks noGrp="1" noChangeArrowheads="1"/>
          </p:cNvSpPr>
          <p:nvPr>
            <p:ph type="ctrTitle"/>
          </p:nvPr>
        </p:nvSpPr>
        <p:spPr>
          <a:xfrm>
            <a:off x="342900" y="1457331"/>
            <a:ext cx="8458200" cy="1102519"/>
          </a:xfrm>
        </p:spPr>
        <p:txBody>
          <a:bodyPr/>
          <a:lstStyle>
            <a:lvl1pPr>
              <a:defRPr sz="3300">
                <a:solidFill>
                  <a:schemeClr val="bg1"/>
                </a:solidFill>
              </a:defRPr>
            </a:lvl1pPr>
          </a:lstStyle>
          <a:p>
            <a:r>
              <a:rPr lang="en-US" dirty="0"/>
              <a:t>Click to edit Master title style</a:t>
            </a:r>
          </a:p>
        </p:txBody>
      </p:sp>
      <p:sp>
        <p:nvSpPr>
          <p:cNvPr id="3075" name="Rectangle 3"/>
          <p:cNvSpPr>
            <a:spLocks noGrp="1" noChangeArrowheads="1"/>
          </p:cNvSpPr>
          <p:nvPr>
            <p:ph type="subTitle" idx="1"/>
          </p:nvPr>
        </p:nvSpPr>
        <p:spPr>
          <a:xfrm>
            <a:off x="342900" y="2774158"/>
            <a:ext cx="8458200" cy="1114425"/>
          </a:xfrm>
          <a:ln/>
        </p:spPr>
        <p:txBody>
          <a:bodyPr/>
          <a:lstStyle>
            <a:lvl1pPr marL="0" indent="0">
              <a:buFontTx/>
              <a:buNone/>
              <a:defRPr b="1"/>
            </a:lvl1pPr>
          </a:lstStyle>
          <a:p>
            <a:r>
              <a:rPr lang="en-US" dirty="0"/>
              <a:t>Click to edit Master subtitle style</a:t>
            </a:r>
          </a:p>
        </p:txBody>
      </p:sp>
      <p:sp>
        <p:nvSpPr>
          <p:cNvPr id="9" name="Rectangle 24"/>
          <p:cNvSpPr>
            <a:spLocks noGrp="1" noChangeArrowheads="1"/>
          </p:cNvSpPr>
          <p:nvPr>
            <p:ph type="sldNum" sz="quarter" idx="10"/>
          </p:nvPr>
        </p:nvSpPr>
        <p:spPr>
          <a:xfrm>
            <a:off x="6642100" y="4529137"/>
            <a:ext cx="2133600" cy="154782"/>
          </a:xfrm>
        </p:spPr>
        <p:txBody>
          <a:bodyPr/>
          <a:lstStyle>
            <a:lvl1pPr>
              <a:defRPr/>
            </a:lvl1pPr>
          </a:lstStyle>
          <a:p>
            <a:pPr>
              <a:defRPr/>
            </a:pPr>
            <a:fld id="{7355571E-02C7-4909-A943-092A83DD3418}" type="slidenum">
              <a:rPr lang="en-US">
                <a:solidFill>
                  <a:srgbClr val="000000"/>
                </a:solidFill>
              </a:rPr>
              <a:pPr>
                <a:defRPr/>
              </a:pPr>
              <a:t>‹#›</a:t>
            </a:fld>
            <a:endParaRPr lang="en-US">
              <a:solidFill>
                <a:srgbClr val="000000"/>
              </a:solidFill>
            </a:endParaRPr>
          </a:p>
        </p:txBody>
      </p:sp>
      <p:grpSp>
        <p:nvGrpSpPr>
          <p:cNvPr id="16" name="Group 15"/>
          <p:cNvGrpSpPr/>
          <p:nvPr userDrawn="1"/>
        </p:nvGrpSpPr>
        <p:grpSpPr>
          <a:xfrm>
            <a:off x="-12526" y="4706938"/>
            <a:ext cx="8826500" cy="388620"/>
            <a:chOff x="0" y="6321425"/>
            <a:chExt cx="10591800" cy="466344"/>
          </a:xfrm>
        </p:grpSpPr>
        <p:sp>
          <p:nvSpPr>
            <p:cNvPr id="17" name="Rectangle 16"/>
            <p:cNvSpPr/>
            <p:nvPr userDrawn="1"/>
          </p:nvSpPr>
          <p:spPr>
            <a:xfrm>
              <a:off x="0" y="6321425"/>
              <a:ext cx="10591800"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18" name="Picture 27" descr="ti_logo_powerpoint_1_line.png"/>
            <p:cNvPicPr>
              <a:picLocks noChangeAspect="1"/>
            </p:cNvPicPr>
            <p:nvPr userDrawn="1"/>
          </p:nvPicPr>
          <p:blipFill>
            <a:blip r:embed="rId3" cstate="print"/>
            <a:srcRect/>
            <a:stretch>
              <a:fillRect/>
            </a:stretch>
          </p:blipFill>
          <p:spPr bwMode="auto">
            <a:xfrm>
              <a:off x="8593138" y="6440488"/>
              <a:ext cx="1874837" cy="231775"/>
            </a:xfrm>
            <a:prstGeom prst="rect">
              <a:avLst/>
            </a:prstGeom>
            <a:noFill/>
            <a:ln w="9525">
              <a:noFill/>
              <a:miter lim="800000"/>
              <a:headEnd/>
              <a:tailEnd/>
            </a:ln>
          </p:spPr>
        </p:pic>
      </p:grpSp>
    </p:spTree>
    <p:extLst>
      <p:ext uri="{BB962C8B-B14F-4D97-AF65-F5344CB8AC3E}">
        <p14:creationId xmlns:p14="http://schemas.microsoft.com/office/powerpoint/2010/main" val="1044470734"/>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8_Title Slid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6B06B6E4-36B5-2A4D-8795-84CABEE4FAB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074" name="Rectangle 2"/>
          <p:cNvSpPr>
            <a:spLocks noGrp="1" noChangeArrowheads="1"/>
          </p:cNvSpPr>
          <p:nvPr>
            <p:ph type="ctrTitle"/>
          </p:nvPr>
        </p:nvSpPr>
        <p:spPr>
          <a:xfrm>
            <a:off x="342900" y="1457331"/>
            <a:ext cx="8458200" cy="1102519"/>
          </a:xfrm>
        </p:spPr>
        <p:txBody>
          <a:bodyPr/>
          <a:lstStyle>
            <a:lvl1pPr>
              <a:defRPr sz="3300">
                <a:solidFill>
                  <a:schemeClr val="bg1"/>
                </a:solidFill>
              </a:defRPr>
            </a:lvl1pPr>
          </a:lstStyle>
          <a:p>
            <a:r>
              <a:rPr lang="en-US" dirty="0"/>
              <a:t>Click to edit Master title style</a:t>
            </a:r>
          </a:p>
        </p:txBody>
      </p:sp>
      <p:sp>
        <p:nvSpPr>
          <p:cNvPr id="3075" name="Rectangle 3"/>
          <p:cNvSpPr>
            <a:spLocks noGrp="1" noChangeArrowheads="1"/>
          </p:cNvSpPr>
          <p:nvPr>
            <p:ph type="subTitle" idx="1"/>
          </p:nvPr>
        </p:nvSpPr>
        <p:spPr>
          <a:xfrm>
            <a:off x="342900" y="2774158"/>
            <a:ext cx="8458200" cy="1114425"/>
          </a:xfrm>
          <a:ln/>
        </p:spPr>
        <p:txBody>
          <a:bodyPr/>
          <a:lstStyle>
            <a:lvl1pPr marL="0" indent="0">
              <a:buFontTx/>
              <a:buNone/>
              <a:defRPr b="1">
                <a:solidFill>
                  <a:schemeClr val="bg1"/>
                </a:solidFill>
              </a:defRPr>
            </a:lvl1pPr>
          </a:lstStyle>
          <a:p>
            <a:r>
              <a:rPr lang="en-US" dirty="0"/>
              <a:t>Click to edit Master subtitle style</a:t>
            </a:r>
          </a:p>
        </p:txBody>
      </p:sp>
      <p:sp>
        <p:nvSpPr>
          <p:cNvPr id="7" name="Rectangle 24"/>
          <p:cNvSpPr>
            <a:spLocks noGrp="1" noChangeArrowheads="1"/>
          </p:cNvSpPr>
          <p:nvPr>
            <p:ph type="sldNum" sz="quarter" idx="10"/>
          </p:nvPr>
        </p:nvSpPr>
        <p:spPr>
          <a:xfrm>
            <a:off x="6642100" y="4529137"/>
            <a:ext cx="2133600" cy="154782"/>
          </a:xfrm>
        </p:spPr>
        <p:txBody>
          <a:bodyPr/>
          <a:lstStyle>
            <a:lvl1pPr>
              <a:defRPr>
                <a:solidFill>
                  <a:schemeClr val="bg1"/>
                </a:solidFill>
              </a:defRPr>
            </a:lvl1pPr>
          </a:lstStyle>
          <a:p>
            <a:pPr>
              <a:defRPr/>
            </a:pPr>
            <a:fld id="{3C7E7816-A48B-4805-9A47-CE865F4F101F}" type="slidenum">
              <a:rPr lang="en-US" smtClean="0">
                <a:solidFill>
                  <a:srgbClr val="FFFFFF"/>
                </a:solidFill>
              </a:rPr>
              <a:pPr>
                <a:defRPr/>
              </a:pPr>
              <a:t>‹#›</a:t>
            </a:fld>
            <a:endParaRPr lang="en-US" dirty="0">
              <a:solidFill>
                <a:srgbClr val="FFFFFF"/>
              </a:solidFill>
            </a:endParaRPr>
          </a:p>
        </p:txBody>
      </p:sp>
      <p:grpSp>
        <p:nvGrpSpPr>
          <p:cNvPr id="20" name="Group 19"/>
          <p:cNvGrpSpPr/>
          <p:nvPr userDrawn="1"/>
        </p:nvGrpSpPr>
        <p:grpSpPr>
          <a:xfrm>
            <a:off x="-6263" y="4706938"/>
            <a:ext cx="8826500" cy="388620"/>
            <a:chOff x="0" y="6321425"/>
            <a:chExt cx="10591800" cy="466344"/>
          </a:xfrm>
        </p:grpSpPr>
        <p:sp>
          <p:nvSpPr>
            <p:cNvPr id="21" name="Rectangle 20"/>
            <p:cNvSpPr/>
            <p:nvPr userDrawn="1"/>
          </p:nvSpPr>
          <p:spPr>
            <a:xfrm>
              <a:off x="0" y="6321425"/>
              <a:ext cx="10591800"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22" name="Picture 27" descr="ti_logo_powerpoint_1_line.png"/>
            <p:cNvPicPr>
              <a:picLocks noChangeAspect="1"/>
            </p:cNvPicPr>
            <p:nvPr userDrawn="1"/>
          </p:nvPicPr>
          <p:blipFill>
            <a:blip r:embed="rId3" cstate="print"/>
            <a:srcRect/>
            <a:stretch>
              <a:fillRect/>
            </a:stretch>
          </p:blipFill>
          <p:spPr bwMode="auto">
            <a:xfrm>
              <a:off x="8593138" y="6440488"/>
              <a:ext cx="1874837" cy="231775"/>
            </a:xfrm>
            <a:prstGeom prst="rect">
              <a:avLst/>
            </a:prstGeom>
            <a:noFill/>
            <a:ln w="9525">
              <a:noFill/>
              <a:miter lim="800000"/>
              <a:headEnd/>
              <a:tailEnd/>
            </a:ln>
          </p:spPr>
        </p:pic>
      </p:grpSp>
    </p:spTree>
    <p:extLst>
      <p:ext uri="{BB962C8B-B14F-4D97-AF65-F5344CB8AC3E}">
        <p14:creationId xmlns:p14="http://schemas.microsoft.com/office/powerpoint/2010/main" val="33902899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33378" y="786357"/>
            <a:ext cx="8467725" cy="3709449"/>
          </a:xfrm>
        </p:spPr>
        <p:txBody>
          <a:bodyPr/>
          <a:lstStyle>
            <a:lvl1pPr>
              <a:spcBef>
                <a:spcPts val="667"/>
              </a:spcBef>
              <a:defRPr/>
            </a:lvl1pPr>
            <a:lvl3pPr>
              <a:defRPr sz="1500"/>
            </a:lvl3pPr>
            <a:lvl4pPr>
              <a:defRPr sz="1500"/>
            </a:lvl4pPr>
            <a:lvl5pPr>
              <a:defRPr sz="15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2B97888F-6AF7-4263-B69D-592D8C33BAC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2.xml"/><Relationship Id="rId7" Type="http://schemas.openxmlformats.org/officeDocument/2006/relationships/image" Target="../media/image1.png"/><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theme" Target="../theme/theme2.xml"/><Relationship Id="rId5" Type="http://schemas.openxmlformats.org/officeDocument/2006/relationships/slideLayout" Target="../slideLayouts/slideLayout24.xml"/><Relationship Id="rId4"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19"/>
          <p:cNvSpPr/>
          <p:nvPr userDrawn="1"/>
        </p:nvSpPr>
        <p:spPr>
          <a:xfrm>
            <a:off x="3" y="4743450"/>
            <a:ext cx="8804275" cy="342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6179" tIns="38088" rIns="76179" bIns="38088" rtlCol="0" anchor="ctr"/>
          <a:lstStyle/>
          <a:p>
            <a:pPr algn="ctr"/>
            <a:endParaRPr lang="en-US"/>
          </a:p>
        </p:txBody>
      </p:sp>
      <p:sp>
        <p:nvSpPr>
          <p:cNvPr id="19" name="Rectangle 18"/>
          <p:cNvSpPr/>
          <p:nvPr userDrawn="1"/>
        </p:nvSpPr>
        <p:spPr>
          <a:xfrm>
            <a:off x="41910" y="4743450"/>
            <a:ext cx="8740140" cy="342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6179" tIns="38088" rIns="76179" bIns="38088" rtlCol="0" anchor="ctr"/>
          <a:lstStyle/>
          <a:p>
            <a:pPr algn="ctr"/>
            <a:endParaRPr lang="en-US"/>
          </a:p>
        </p:txBody>
      </p:sp>
      <p:sp>
        <p:nvSpPr>
          <p:cNvPr id="1026" name="Rectangle 2"/>
          <p:cNvSpPr>
            <a:spLocks noGrp="1" noChangeArrowheads="1"/>
          </p:cNvSpPr>
          <p:nvPr>
            <p:ph type="title"/>
          </p:nvPr>
        </p:nvSpPr>
        <p:spPr bwMode="auto">
          <a:xfrm>
            <a:off x="231775" y="107163"/>
            <a:ext cx="8458200" cy="610791"/>
          </a:xfrm>
          <a:prstGeom prst="rect">
            <a:avLst/>
          </a:prstGeom>
          <a:noFill/>
          <a:ln w="9525">
            <a:noFill/>
            <a:miter lim="800000"/>
            <a:headEnd/>
            <a:tailEnd/>
          </a:ln>
        </p:spPr>
        <p:txBody>
          <a:bodyPr vert="horz" wrap="square" lIns="76179" tIns="38088" rIns="76179" bIns="38088"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333378" y="794149"/>
            <a:ext cx="8467725" cy="3701653"/>
          </a:xfrm>
          <a:prstGeom prst="rect">
            <a:avLst/>
          </a:prstGeom>
          <a:noFill/>
          <a:ln w="9525" algn="ctr">
            <a:noFill/>
            <a:miter lim="800000"/>
            <a:headEnd/>
            <a:tailEnd/>
          </a:ln>
        </p:spPr>
        <p:txBody>
          <a:bodyPr vert="horz" wrap="square" lIns="76179" tIns="38088" rIns="76179" bIns="3808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30" name="Rectangle 6"/>
          <p:cNvSpPr>
            <a:spLocks noGrp="1" noChangeArrowheads="1"/>
          </p:cNvSpPr>
          <p:nvPr>
            <p:ph type="sldNum" sz="quarter" idx="4"/>
          </p:nvPr>
        </p:nvSpPr>
        <p:spPr bwMode="auto">
          <a:xfrm>
            <a:off x="6642100" y="4537472"/>
            <a:ext cx="2133600" cy="154782"/>
          </a:xfrm>
          <a:prstGeom prst="rect">
            <a:avLst/>
          </a:prstGeom>
          <a:noFill/>
          <a:ln w="9525">
            <a:noFill/>
            <a:miter lim="800000"/>
            <a:headEnd/>
            <a:tailEnd/>
          </a:ln>
          <a:effectLst/>
        </p:spPr>
        <p:txBody>
          <a:bodyPr vert="horz" wrap="square" lIns="76179" tIns="38088" rIns="76179" bIns="38088" numCol="1" anchor="t" anchorCtr="0" compatLnSpc="1">
            <a:prstTxWarp prst="textNoShape">
              <a:avLst/>
            </a:prstTxWarp>
          </a:bodyPr>
          <a:lstStyle>
            <a:lvl1pPr algn="r">
              <a:defRPr sz="700"/>
            </a:lvl1pPr>
          </a:lstStyle>
          <a:p>
            <a:pPr>
              <a:defRPr/>
            </a:pPr>
            <a:fld id="{B6C70261-DCF8-4A97-9502-E8EEF2364CDE}" type="slidenum">
              <a:rPr lang="en-US"/>
              <a:pPr>
                <a:defRPr/>
              </a:pPr>
              <a:t>‹#›</a:t>
            </a:fld>
            <a:endParaRPr lang="en-US"/>
          </a:p>
        </p:txBody>
      </p:sp>
      <p:grpSp>
        <p:nvGrpSpPr>
          <p:cNvPr id="16" name="Group 15"/>
          <p:cNvGrpSpPr/>
          <p:nvPr userDrawn="1"/>
        </p:nvGrpSpPr>
        <p:grpSpPr>
          <a:xfrm>
            <a:off x="0" y="4706938"/>
            <a:ext cx="8826500" cy="388620"/>
            <a:chOff x="0" y="6321425"/>
            <a:chExt cx="10591800" cy="466344"/>
          </a:xfrm>
        </p:grpSpPr>
        <p:sp>
          <p:nvSpPr>
            <p:cNvPr id="18" name="Rectangle 17"/>
            <p:cNvSpPr/>
            <p:nvPr userDrawn="1"/>
          </p:nvSpPr>
          <p:spPr>
            <a:xfrm>
              <a:off x="0" y="6321425"/>
              <a:ext cx="10591800"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7" descr="ti_logo_powerpoint_1_line.png"/>
            <p:cNvPicPr>
              <a:picLocks noChangeAspect="1"/>
            </p:cNvPicPr>
            <p:nvPr userDrawn="1"/>
          </p:nvPicPr>
          <p:blipFill>
            <a:blip r:embed="rId21" cstate="print"/>
            <a:srcRect/>
            <a:stretch>
              <a:fillRect/>
            </a:stretch>
          </p:blipFill>
          <p:spPr bwMode="auto">
            <a:xfrm>
              <a:off x="8593138" y="6440488"/>
              <a:ext cx="1874837" cy="231775"/>
            </a:xfrm>
            <a:prstGeom prst="rect">
              <a:avLst/>
            </a:prstGeom>
            <a:noFill/>
            <a:ln w="9525">
              <a:noFill/>
              <a:miter lim="800000"/>
              <a:headEnd/>
              <a:tailEnd/>
            </a:ln>
          </p:spPr>
        </p:pic>
      </p:grpSp>
    </p:spTree>
  </p:cSld>
  <p:clrMap bg1="lt1" tx1="dk1" bg2="lt2" tx2="dk2" accent1="accent1" accent2="accent2" accent3="accent3" accent4="accent4" accent5="accent5" accent6="accent6" hlink="hlink" folHlink="folHlink"/>
  <p:sldLayoutIdLst>
    <p:sldLayoutId id="2147483719" r:id="rId1"/>
    <p:sldLayoutId id="2147483726" r:id="rId2"/>
    <p:sldLayoutId id="2147483727" r:id="rId3"/>
    <p:sldLayoutId id="2147483728" r:id="rId4"/>
    <p:sldLayoutId id="2147483729" r:id="rId5"/>
    <p:sldLayoutId id="2147483730" r:id="rId6"/>
    <p:sldLayoutId id="2147483725" r:id="rId7"/>
    <p:sldLayoutId id="2147483733" r:id="rId8"/>
    <p:sldLayoutId id="2147483709" r:id="rId9"/>
    <p:sldLayoutId id="2147483710" r:id="rId10"/>
    <p:sldLayoutId id="2147483711" r:id="rId11"/>
    <p:sldLayoutId id="2147483712" r:id="rId12"/>
    <p:sldLayoutId id="2147483713" r:id="rId13"/>
    <p:sldLayoutId id="2147483714" r:id="rId14"/>
    <p:sldLayoutId id="2147483715" r:id="rId15"/>
    <p:sldLayoutId id="2147483716" r:id="rId16"/>
    <p:sldLayoutId id="2147483717" r:id="rId17"/>
    <p:sldLayoutId id="2147483718" r:id="rId18"/>
    <p:sldLayoutId id="2147483740" r:id="rId19"/>
  </p:sldLayoutIdLst>
  <p:timing>
    <p:tnLst>
      <p:par>
        <p:cTn id="1" dur="indefinite" restart="never" nodeType="tmRoot"/>
      </p:par>
    </p:tnLst>
  </p:timing>
  <p:hf hdr="0" ftr="0" dt="0"/>
  <p:txStyles>
    <p:titleStyle>
      <a:lvl1pPr algn="l" rtl="0" eaLnBrk="0" fontAlgn="base" hangingPunct="0">
        <a:lnSpc>
          <a:spcPct val="85000"/>
        </a:lnSpc>
        <a:spcBef>
          <a:spcPct val="0"/>
        </a:spcBef>
        <a:spcAft>
          <a:spcPct val="0"/>
        </a:spcAft>
        <a:defRPr sz="2700" b="1">
          <a:solidFill>
            <a:schemeClr val="tx2"/>
          </a:solidFill>
          <a:latin typeface="+mj-lt"/>
          <a:ea typeface="+mj-ea"/>
          <a:cs typeface="+mj-cs"/>
        </a:defRPr>
      </a:lvl1pPr>
      <a:lvl2pPr algn="l" rtl="0" eaLnBrk="0" fontAlgn="base" hangingPunct="0">
        <a:lnSpc>
          <a:spcPct val="85000"/>
        </a:lnSpc>
        <a:spcBef>
          <a:spcPct val="0"/>
        </a:spcBef>
        <a:spcAft>
          <a:spcPct val="0"/>
        </a:spcAft>
        <a:defRPr sz="2700" b="1">
          <a:solidFill>
            <a:schemeClr val="tx2"/>
          </a:solidFill>
          <a:latin typeface="Arial" charset="0"/>
        </a:defRPr>
      </a:lvl2pPr>
      <a:lvl3pPr algn="l" rtl="0" eaLnBrk="0" fontAlgn="base" hangingPunct="0">
        <a:lnSpc>
          <a:spcPct val="85000"/>
        </a:lnSpc>
        <a:spcBef>
          <a:spcPct val="0"/>
        </a:spcBef>
        <a:spcAft>
          <a:spcPct val="0"/>
        </a:spcAft>
        <a:defRPr sz="2700" b="1">
          <a:solidFill>
            <a:schemeClr val="tx2"/>
          </a:solidFill>
          <a:latin typeface="Arial" charset="0"/>
        </a:defRPr>
      </a:lvl3pPr>
      <a:lvl4pPr algn="l" rtl="0" eaLnBrk="0" fontAlgn="base" hangingPunct="0">
        <a:lnSpc>
          <a:spcPct val="85000"/>
        </a:lnSpc>
        <a:spcBef>
          <a:spcPct val="0"/>
        </a:spcBef>
        <a:spcAft>
          <a:spcPct val="0"/>
        </a:spcAft>
        <a:defRPr sz="2700" b="1">
          <a:solidFill>
            <a:schemeClr val="tx2"/>
          </a:solidFill>
          <a:latin typeface="Arial" charset="0"/>
        </a:defRPr>
      </a:lvl4pPr>
      <a:lvl5pPr algn="l" rtl="0" eaLnBrk="0" fontAlgn="base" hangingPunct="0">
        <a:lnSpc>
          <a:spcPct val="85000"/>
        </a:lnSpc>
        <a:spcBef>
          <a:spcPct val="0"/>
        </a:spcBef>
        <a:spcAft>
          <a:spcPct val="0"/>
        </a:spcAft>
        <a:defRPr sz="2700" b="1">
          <a:solidFill>
            <a:schemeClr val="tx2"/>
          </a:solidFill>
          <a:latin typeface="Arial" charset="0"/>
        </a:defRPr>
      </a:lvl5pPr>
      <a:lvl6pPr marL="380895" algn="l" rtl="0" fontAlgn="base">
        <a:lnSpc>
          <a:spcPct val="85000"/>
        </a:lnSpc>
        <a:spcBef>
          <a:spcPct val="0"/>
        </a:spcBef>
        <a:spcAft>
          <a:spcPct val="0"/>
        </a:spcAft>
        <a:defRPr sz="2700" b="1">
          <a:solidFill>
            <a:srgbClr val="FF0000"/>
          </a:solidFill>
          <a:latin typeface="Arial" charset="0"/>
        </a:defRPr>
      </a:lvl6pPr>
      <a:lvl7pPr marL="761790" algn="l" rtl="0" fontAlgn="base">
        <a:lnSpc>
          <a:spcPct val="85000"/>
        </a:lnSpc>
        <a:spcBef>
          <a:spcPct val="0"/>
        </a:spcBef>
        <a:spcAft>
          <a:spcPct val="0"/>
        </a:spcAft>
        <a:defRPr sz="2700" b="1">
          <a:solidFill>
            <a:srgbClr val="FF0000"/>
          </a:solidFill>
          <a:latin typeface="Arial" charset="0"/>
        </a:defRPr>
      </a:lvl7pPr>
      <a:lvl8pPr marL="1142683" algn="l" rtl="0" fontAlgn="base">
        <a:lnSpc>
          <a:spcPct val="85000"/>
        </a:lnSpc>
        <a:spcBef>
          <a:spcPct val="0"/>
        </a:spcBef>
        <a:spcAft>
          <a:spcPct val="0"/>
        </a:spcAft>
        <a:defRPr sz="2700" b="1">
          <a:solidFill>
            <a:srgbClr val="FF0000"/>
          </a:solidFill>
          <a:latin typeface="Arial" charset="0"/>
        </a:defRPr>
      </a:lvl8pPr>
      <a:lvl9pPr marL="1523573" algn="l" rtl="0" fontAlgn="base">
        <a:lnSpc>
          <a:spcPct val="85000"/>
        </a:lnSpc>
        <a:spcBef>
          <a:spcPct val="0"/>
        </a:spcBef>
        <a:spcAft>
          <a:spcPct val="0"/>
        </a:spcAft>
        <a:defRPr sz="2700" b="1">
          <a:solidFill>
            <a:srgbClr val="FF0000"/>
          </a:solidFill>
          <a:latin typeface="Arial" charset="0"/>
        </a:defRPr>
      </a:lvl9pPr>
    </p:titleStyle>
    <p:bodyStyle>
      <a:lvl1pPr marL="189124" indent="-189124" algn="l" rtl="0" eaLnBrk="0" fontAlgn="base" hangingPunct="0">
        <a:spcBef>
          <a:spcPts val="667"/>
        </a:spcBef>
        <a:spcAft>
          <a:spcPct val="0"/>
        </a:spcAft>
        <a:buChar char="•"/>
        <a:defRPr sz="1800">
          <a:solidFill>
            <a:schemeClr val="tx1"/>
          </a:solidFill>
          <a:latin typeface="+mn-lt"/>
          <a:ea typeface="+mn-ea"/>
          <a:cs typeface="+mn-cs"/>
        </a:defRPr>
      </a:lvl1pPr>
      <a:lvl2pPr marL="478763" indent="-194416" algn="l" rtl="0" eaLnBrk="0" fontAlgn="base" hangingPunct="0">
        <a:spcBef>
          <a:spcPct val="20000"/>
        </a:spcBef>
        <a:spcAft>
          <a:spcPct val="0"/>
        </a:spcAft>
        <a:buChar char="–"/>
        <a:defRPr sz="1600">
          <a:solidFill>
            <a:schemeClr val="tx1"/>
          </a:solidFill>
          <a:latin typeface="+mn-lt"/>
        </a:defRPr>
      </a:lvl2pPr>
      <a:lvl3pPr marL="711530" indent="-137548" algn="l" rtl="0" eaLnBrk="0" fontAlgn="base" hangingPunct="0">
        <a:spcBef>
          <a:spcPct val="15000"/>
        </a:spcBef>
        <a:spcAft>
          <a:spcPct val="0"/>
        </a:spcAft>
        <a:buChar char="•"/>
        <a:defRPr sz="1600">
          <a:solidFill>
            <a:schemeClr val="tx1"/>
          </a:solidFill>
          <a:latin typeface="+mn-lt"/>
        </a:defRPr>
      </a:lvl3pPr>
      <a:lvl4pPr marL="1001168" indent="-194416" algn="l" rtl="0" eaLnBrk="0" fontAlgn="base" hangingPunct="0">
        <a:spcBef>
          <a:spcPct val="5000"/>
        </a:spcBef>
        <a:spcAft>
          <a:spcPct val="0"/>
        </a:spcAft>
        <a:buChar char="–"/>
        <a:defRPr sz="1600">
          <a:solidFill>
            <a:schemeClr val="tx1"/>
          </a:solidFill>
          <a:latin typeface="+mn-lt"/>
        </a:defRPr>
      </a:lvl4pPr>
      <a:lvl5pPr marL="1240546" indent="-144163" algn="l" rtl="0" eaLnBrk="0" fontAlgn="base" hangingPunct="0">
        <a:spcBef>
          <a:spcPct val="0"/>
        </a:spcBef>
        <a:spcAft>
          <a:spcPct val="0"/>
        </a:spcAft>
        <a:buChar char="»"/>
        <a:defRPr sz="1600">
          <a:solidFill>
            <a:schemeClr val="tx1"/>
          </a:solidFill>
          <a:latin typeface="+mn-lt"/>
        </a:defRPr>
      </a:lvl5pPr>
      <a:lvl6pPr marL="1621441" indent="-144163" algn="l" rtl="0" fontAlgn="base">
        <a:spcBef>
          <a:spcPct val="0"/>
        </a:spcBef>
        <a:spcAft>
          <a:spcPct val="0"/>
        </a:spcAft>
        <a:buChar char="»"/>
        <a:defRPr sz="1300">
          <a:solidFill>
            <a:schemeClr val="tx1"/>
          </a:solidFill>
          <a:latin typeface="+mn-lt"/>
        </a:defRPr>
      </a:lvl6pPr>
      <a:lvl7pPr marL="2002336" indent="-144163" algn="l" rtl="0" fontAlgn="base">
        <a:spcBef>
          <a:spcPct val="0"/>
        </a:spcBef>
        <a:spcAft>
          <a:spcPct val="0"/>
        </a:spcAft>
        <a:buChar char="»"/>
        <a:defRPr sz="1300">
          <a:solidFill>
            <a:schemeClr val="tx1"/>
          </a:solidFill>
          <a:latin typeface="+mn-lt"/>
        </a:defRPr>
      </a:lvl7pPr>
      <a:lvl8pPr marL="2383230" indent="-144163" algn="l" rtl="0" fontAlgn="base">
        <a:spcBef>
          <a:spcPct val="0"/>
        </a:spcBef>
        <a:spcAft>
          <a:spcPct val="0"/>
        </a:spcAft>
        <a:buChar char="»"/>
        <a:defRPr sz="1300">
          <a:solidFill>
            <a:schemeClr val="tx1"/>
          </a:solidFill>
          <a:latin typeface="+mn-lt"/>
        </a:defRPr>
      </a:lvl8pPr>
      <a:lvl9pPr marL="2764124" indent="-144163" algn="l" rtl="0" fontAlgn="base">
        <a:spcBef>
          <a:spcPct val="0"/>
        </a:spcBef>
        <a:spcAft>
          <a:spcPct val="0"/>
        </a:spcAft>
        <a:buChar char="»"/>
        <a:defRPr sz="1300">
          <a:solidFill>
            <a:schemeClr val="tx1"/>
          </a:solidFill>
          <a:latin typeface="+mn-lt"/>
        </a:defRPr>
      </a:lvl9pPr>
    </p:bodyStyle>
    <p:otherStyle>
      <a:defPPr>
        <a:defRPr lang="en-US"/>
      </a:defPPr>
      <a:lvl1pPr marL="0" algn="l" defTabSz="761790" rtl="0" eaLnBrk="1" latinLnBrk="0" hangingPunct="1">
        <a:defRPr sz="1500" kern="1200">
          <a:solidFill>
            <a:schemeClr val="tx1"/>
          </a:solidFill>
          <a:latin typeface="+mn-lt"/>
          <a:ea typeface="+mn-ea"/>
          <a:cs typeface="+mn-cs"/>
        </a:defRPr>
      </a:lvl1pPr>
      <a:lvl2pPr marL="380895" algn="l" defTabSz="761790" rtl="0" eaLnBrk="1" latinLnBrk="0" hangingPunct="1">
        <a:defRPr sz="1500" kern="1200">
          <a:solidFill>
            <a:schemeClr val="tx1"/>
          </a:solidFill>
          <a:latin typeface="+mn-lt"/>
          <a:ea typeface="+mn-ea"/>
          <a:cs typeface="+mn-cs"/>
        </a:defRPr>
      </a:lvl2pPr>
      <a:lvl3pPr marL="761790" algn="l" defTabSz="761790" rtl="0" eaLnBrk="1" latinLnBrk="0" hangingPunct="1">
        <a:defRPr sz="1500" kern="1200">
          <a:solidFill>
            <a:schemeClr val="tx1"/>
          </a:solidFill>
          <a:latin typeface="+mn-lt"/>
          <a:ea typeface="+mn-ea"/>
          <a:cs typeface="+mn-cs"/>
        </a:defRPr>
      </a:lvl3pPr>
      <a:lvl4pPr marL="1142683" algn="l" defTabSz="761790" rtl="0" eaLnBrk="1" latinLnBrk="0" hangingPunct="1">
        <a:defRPr sz="1500" kern="1200">
          <a:solidFill>
            <a:schemeClr val="tx1"/>
          </a:solidFill>
          <a:latin typeface="+mn-lt"/>
          <a:ea typeface="+mn-ea"/>
          <a:cs typeface="+mn-cs"/>
        </a:defRPr>
      </a:lvl4pPr>
      <a:lvl5pPr marL="1523573" algn="l" defTabSz="761790" rtl="0" eaLnBrk="1" latinLnBrk="0" hangingPunct="1">
        <a:defRPr sz="1500" kern="1200">
          <a:solidFill>
            <a:schemeClr val="tx1"/>
          </a:solidFill>
          <a:latin typeface="+mn-lt"/>
          <a:ea typeface="+mn-ea"/>
          <a:cs typeface="+mn-cs"/>
        </a:defRPr>
      </a:lvl5pPr>
      <a:lvl6pPr marL="1904467" algn="l" defTabSz="761790" rtl="0" eaLnBrk="1" latinLnBrk="0" hangingPunct="1">
        <a:defRPr sz="1500" kern="1200">
          <a:solidFill>
            <a:schemeClr val="tx1"/>
          </a:solidFill>
          <a:latin typeface="+mn-lt"/>
          <a:ea typeface="+mn-ea"/>
          <a:cs typeface="+mn-cs"/>
        </a:defRPr>
      </a:lvl6pPr>
      <a:lvl7pPr marL="2285362" algn="l" defTabSz="761790" rtl="0" eaLnBrk="1" latinLnBrk="0" hangingPunct="1">
        <a:defRPr sz="1500" kern="1200">
          <a:solidFill>
            <a:schemeClr val="tx1"/>
          </a:solidFill>
          <a:latin typeface="+mn-lt"/>
          <a:ea typeface="+mn-ea"/>
          <a:cs typeface="+mn-cs"/>
        </a:defRPr>
      </a:lvl7pPr>
      <a:lvl8pPr marL="2666253" algn="l" defTabSz="761790" rtl="0" eaLnBrk="1" latinLnBrk="0" hangingPunct="1">
        <a:defRPr sz="1500" kern="1200">
          <a:solidFill>
            <a:schemeClr val="tx1"/>
          </a:solidFill>
          <a:latin typeface="+mn-lt"/>
          <a:ea typeface="+mn-ea"/>
          <a:cs typeface="+mn-cs"/>
        </a:defRPr>
      </a:lvl8pPr>
      <a:lvl9pPr marL="3047146" algn="l" defTabSz="761790" rtl="0" eaLnBrk="1" latinLnBrk="0" hangingPunct="1">
        <a:defRPr sz="1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19"/>
          <p:cNvSpPr/>
          <p:nvPr/>
        </p:nvSpPr>
        <p:spPr>
          <a:xfrm>
            <a:off x="3" y="4743450"/>
            <a:ext cx="8804275" cy="342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19" name="Rectangle 18"/>
          <p:cNvSpPr/>
          <p:nvPr/>
        </p:nvSpPr>
        <p:spPr>
          <a:xfrm>
            <a:off x="41278" y="4743450"/>
            <a:ext cx="8740775" cy="342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pic>
        <p:nvPicPr>
          <p:cNvPr id="13316" name="Picture 8" descr="ti_logo_powerpoint_1_line.png"/>
          <p:cNvPicPr>
            <a:picLocks noChangeAspect="1"/>
          </p:cNvPicPr>
          <p:nvPr/>
        </p:nvPicPr>
        <p:blipFill>
          <a:blip r:embed="rId7" cstate="print"/>
          <a:srcRect/>
          <a:stretch>
            <a:fillRect/>
          </a:stretch>
        </p:blipFill>
        <p:spPr bwMode="auto">
          <a:xfrm>
            <a:off x="6675439" y="4830366"/>
            <a:ext cx="1874837" cy="173832"/>
          </a:xfrm>
          <a:prstGeom prst="rect">
            <a:avLst/>
          </a:prstGeom>
          <a:noFill/>
          <a:ln w="9525">
            <a:noFill/>
            <a:miter lim="800000"/>
            <a:headEnd/>
            <a:tailEnd/>
          </a:ln>
        </p:spPr>
      </p:pic>
      <p:sp>
        <p:nvSpPr>
          <p:cNvPr id="13317" name="Rectangle 2"/>
          <p:cNvSpPr>
            <a:spLocks noGrp="1" noChangeArrowheads="1"/>
          </p:cNvSpPr>
          <p:nvPr>
            <p:ph type="title"/>
          </p:nvPr>
        </p:nvSpPr>
        <p:spPr bwMode="auto">
          <a:xfrm>
            <a:off x="231775" y="107158"/>
            <a:ext cx="8458200" cy="61079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3318" name="Rectangle 3"/>
          <p:cNvSpPr>
            <a:spLocks noGrp="1" noChangeArrowheads="1"/>
          </p:cNvSpPr>
          <p:nvPr>
            <p:ph type="body" idx="1"/>
          </p:nvPr>
        </p:nvSpPr>
        <p:spPr bwMode="auto">
          <a:xfrm>
            <a:off x="333378" y="794154"/>
            <a:ext cx="8467725" cy="3701653"/>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 name="Rectangle 6"/>
          <p:cNvSpPr>
            <a:spLocks noGrp="1" noChangeArrowheads="1"/>
          </p:cNvSpPr>
          <p:nvPr>
            <p:ph type="sldNum" sz="quarter" idx="4"/>
          </p:nvPr>
        </p:nvSpPr>
        <p:spPr bwMode="auto">
          <a:xfrm>
            <a:off x="6752628" y="4590224"/>
            <a:ext cx="2133600" cy="15478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800">
                <a:latin typeface="Arial" charset="0"/>
                <a:cs typeface="+mn-cs"/>
              </a:defRPr>
            </a:lvl1pPr>
          </a:lstStyle>
          <a:p>
            <a:pPr defTabSz="457200" fontAlgn="auto">
              <a:spcBef>
                <a:spcPts val="0"/>
              </a:spcBef>
              <a:spcAft>
                <a:spcPts val="0"/>
              </a:spcAft>
            </a:pPr>
            <a:fld id="{8E1FF7D2-516A-9143-B526-FB4F2CA12E03}" type="slidenum">
              <a:rPr lang="en-US" smtClean="0">
                <a:solidFill>
                  <a:prstClr val="black"/>
                </a:solidFill>
              </a:rPr>
              <a:pPr defTabSz="457200" fontAlgn="auto">
                <a:spcBef>
                  <a:spcPts val="0"/>
                </a:spcBef>
                <a:spcAft>
                  <a:spcPts val="0"/>
                </a:spcAft>
              </a:pPr>
              <a:t>‹#›</a:t>
            </a:fld>
            <a:endParaRPr lang="en-US">
              <a:solidFill>
                <a:prstClr val="black"/>
              </a:solidFill>
            </a:endParaRPr>
          </a:p>
        </p:txBody>
      </p:sp>
      <p:grpSp>
        <p:nvGrpSpPr>
          <p:cNvPr id="13320" name="Group 16"/>
          <p:cNvGrpSpPr>
            <a:grpSpLocks/>
          </p:cNvGrpSpPr>
          <p:nvPr/>
        </p:nvGrpSpPr>
        <p:grpSpPr bwMode="auto">
          <a:xfrm>
            <a:off x="-7938" y="4742263"/>
            <a:ext cx="8815388" cy="350045"/>
            <a:chOff x="-7620" y="6323077"/>
            <a:chExt cx="8814816" cy="466344"/>
          </a:xfrm>
        </p:grpSpPr>
        <p:cxnSp>
          <p:nvCxnSpPr>
            <p:cNvPr id="13" name="Straight Connector 12"/>
            <p:cNvCxnSpPr/>
            <p:nvPr userDrawn="1"/>
          </p:nvCxnSpPr>
          <p:spPr>
            <a:xfrm>
              <a:off x="-7620" y="6789421"/>
              <a:ext cx="8814816"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14" name="Straight Connector 13"/>
            <p:cNvCxnSpPr/>
            <p:nvPr userDrawn="1"/>
          </p:nvCxnSpPr>
          <p:spPr>
            <a:xfrm>
              <a:off x="-7620" y="6324663"/>
              <a:ext cx="8814816"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15" name="Straight Connector 14"/>
            <p:cNvCxnSpPr/>
            <p:nvPr userDrawn="1"/>
          </p:nvCxnSpPr>
          <p:spPr>
            <a:xfrm rot="16200000">
              <a:off x="8570849" y="6556249"/>
              <a:ext cx="466344" cy="0"/>
            </a:xfrm>
            <a:prstGeom prst="line">
              <a:avLst/>
            </a:prstGeom>
          </p:spPr>
          <p:style>
            <a:lnRef idx="1">
              <a:schemeClr val="accent2"/>
            </a:lnRef>
            <a:fillRef idx="0">
              <a:schemeClr val="accent2"/>
            </a:fillRef>
            <a:effectRef idx="0">
              <a:schemeClr val="accent2"/>
            </a:effectRef>
            <a:fontRef idx="minor">
              <a:schemeClr val="tx1"/>
            </a:fontRef>
          </p:style>
        </p:cxnSp>
      </p:grpSp>
    </p:spTree>
    <p:extLst>
      <p:ext uri="{BB962C8B-B14F-4D97-AF65-F5344CB8AC3E}">
        <p14:creationId xmlns:p14="http://schemas.microsoft.com/office/powerpoint/2010/main" val="3545394165"/>
      </p:ext>
    </p:extLst>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Lst>
  <p:timing>
    <p:tnLst>
      <p:par>
        <p:cTn id="1" dur="indefinite" restart="never" nodeType="tmRoot"/>
      </p:par>
    </p:tnLst>
  </p:timing>
  <p:txStyles>
    <p:titleStyle>
      <a:lvl1pPr algn="l" rtl="0" eaLnBrk="1" fontAlgn="base" hangingPunct="1">
        <a:lnSpc>
          <a:spcPct val="85000"/>
        </a:lnSpc>
        <a:spcBef>
          <a:spcPct val="0"/>
        </a:spcBef>
        <a:spcAft>
          <a:spcPct val="0"/>
        </a:spcAft>
        <a:defRPr sz="3200" b="1">
          <a:solidFill>
            <a:schemeClr val="tx2"/>
          </a:solidFill>
          <a:latin typeface="+mj-lt"/>
          <a:ea typeface="+mj-ea"/>
          <a:cs typeface="+mj-cs"/>
        </a:defRPr>
      </a:lvl1pPr>
      <a:lvl2pPr algn="l" rtl="0" eaLnBrk="1" fontAlgn="base" hangingPunct="1">
        <a:lnSpc>
          <a:spcPct val="85000"/>
        </a:lnSpc>
        <a:spcBef>
          <a:spcPct val="0"/>
        </a:spcBef>
        <a:spcAft>
          <a:spcPct val="0"/>
        </a:spcAft>
        <a:defRPr sz="3200" b="1">
          <a:solidFill>
            <a:schemeClr val="tx2"/>
          </a:solidFill>
          <a:latin typeface="Arial" charset="0"/>
        </a:defRPr>
      </a:lvl2pPr>
      <a:lvl3pPr algn="l" rtl="0" eaLnBrk="1" fontAlgn="base" hangingPunct="1">
        <a:lnSpc>
          <a:spcPct val="85000"/>
        </a:lnSpc>
        <a:spcBef>
          <a:spcPct val="0"/>
        </a:spcBef>
        <a:spcAft>
          <a:spcPct val="0"/>
        </a:spcAft>
        <a:defRPr sz="3200" b="1">
          <a:solidFill>
            <a:schemeClr val="tx2"/>
          </a:solidFill>
          <a:latin typeface="Arial" charset="0"/>
        </a:defRPr>
      </a:lvl3pPr>
      <a:lvl4pPr algn="l" rtl="0" eaLnBrk="1" fontAlgn="base" hangingPunct="1">
        <a:lnSpc>
          <a:spcPct val="85000"/>
        </a:lnSpc>
        <a:spcBef>
          <a:spcPct val="0"/>
        </a:spcBef>
        <a:spcAft>
          <a:spcPct val="0"/>
        </a:spcAft>
        <a:defRPr sz="3200" b="1">
          <a:solidFill>
            <a:schemeClr val="tx2"/>
          </a:solidFill>
          <a:latin typeface="Arial" charset="0"/>
        </a:defRPr>
      </a:lvl4pPr>
      <a:lvl5pPr algn="l" rtl="0" eaLnBrk="1" fontAlgn="base" hangingPunct="1">
        <a:lnSpc>
          <a:spcPct val="85000"/>
        </a:lnSpc>
        <a:spcBef>
          <a:spcPct val="0"/>
        </a:spcBef>
        <a:spcAft>
          <a:spcPct val="0"/>
        </a:spcAft>
        <a:defRPr sz="3200" b="1">
          <a:solidFill>
            <a:schemeClr val="tx2"/>
          </a:solidFill>
          <a:latin typeface="Arial" charset="0"/>
        </a:defRPr>
      </a:lvl5pPr>
      <a:lvl6pPr marL="457200" algn="l" rtl="0" eaLnBrk="1" fontAlgn="base" hangingPunct="1">
        <a:lnSpc>
          <a:spcPct val="85000"/>
        </a:lnSpc>
        <a:spcBef>
          <a:spcPct val="0"/>
        </a:spcBef>
        <a:spcAft>
          <a:spcPct val="0"/>
        </a:spcAft>
        <a:defRPr sz="3200" b="1">
          <a:solidFill>
            <a:srgbClr val="FF0000"/>
          </a:solidFill>
          <a:latin typeface="Arial" charset="0"/>
        </a:defRPr>
      </a:lvl6pPr>
      <a:lvl7pPr marL="914400" algn="l" rtl="0" eaLnBrk="1" fontAlgn="base" hangingPunct="1">
        <a:lnSpc>
          <a:spcPct val="85000"/>
        </a:lnSpc>
        <a:spcBef>
          <a:spcPct val="0"/>
        </a:spcBef>
        <a:spcAft>
          <a:spcPct val="0"/>
        </a:spcAft>
        <a:defRPr sz="3200" b="1">
          <a:solidFill>
            <a:srgbClr val="FF0000"/>
          </a:solidFill>
          <a:latin typeface="Arial" charset="0"/>
        </a:defRPr>
      </a:lvl7pPr>
      <a:lvl8pPr marL="1371600" algn="l" rtl="0" eaLnBrk="1" fontAlgn="base" hangingPunct="1">
        <a:lnSpc>
          <a:spcPct val="85000"/>
        </a:lnSpc>
        <a:spcBef>
          <a:spcPct val="0"/>
        </a:spcBef>
        <a:spcAft>
          <a:spcPct val="0"/>
        </a:spcAft>
        <a:defRPr sz="3200" b="1">
          <a:solidFill>
            <a:srgbClr val="FF0000"/>
          </a:solidFill>
          <a:latin typeface="Arial" charset="0"/>
        </a:defRPr>
      </a:lvl8pPr>
      <a:lvl9pPr marL="1828800" algn="l" rtl="0" eaLnBrk="1" fontAlgn="base" hangingPunct="1">
        <a:lnSpc>
          <a:spcPct val="85000"/>
        </a:lnSpc>
        <a:spcBef>
          <a:spcPct val="0"/>
        </a:spcBef>
        <a:spcAft>
          <a:spcPct val="0"/>
        </a:spcAft>
        <a:defRPr sz="3200" b="1">
          <a:solidFill>
            <a:srgbClr val="FF0000"/>
          </a:solidFill>
          <a:latin typeface="Arial" charset="0"/>
        </a:defRPr>
      </a:lvl9pPr>
    </p:titleStyle>
    <p:bodyStyle>
      <a:lvl1pPr marL="227013" indent="-227013" algn="l" rtl="0" eaLnBrk="1" fontAlgn="base" hangingPunct="1">
        <a:spcBef>
          <a:spcPts val="800"/>
        </a:spcBef>
        <a:spcAft>
          <a:spcPct val="0"/>
        </a:spcAft>
        <a:buChar char="•"/>
        <a:defRPr sz="2000">
          <a:solidFill>
            <a:schemeClr val="tx1"/>
          </a:solidFill>
          <a:latin typeface="+mn-lt"/>
          <a:ea typeface="+mn-ea"/>
          <a:cs typeface="+mn-cs"/>
        </a:defRPr>
      </a:lvl1pPr>
      <a:lvl2pPr marL="574675" indent="-233363" algn="l" rtl="0" eaLnBrk="1" fontAlgn="base" hangingPunct="1">
        <a:spcBef>
          <a:spcPct val="20000"/>
        </a:spcBef>
        <a:spcAft>
          <a:spcPct val="0"/>
        </a:spcAft>
        <a:buChar char="–"/>
        <a:defRPr>
          <a:solidFill>
            <a:schemeClr val="tx1"/>
          </a:solidFill>
          <a:latin typeface="+mn-lt"/>
        </a:defRPr>
      </a:lvl2pPr>
      <a:lvl3pPr marL="854075" indent="-165100" algn="l" rtl="0" eaLnBrk="1" fontAlgn="base" hangingPunct="1">
        <a:spcBef>
          <a:spcPct val="15000"/>
        </a:spcBef>
        <a:spcAft>
          <a:spcPct val="0"/>
        </a:spcAft>
        <a:buChar char="•"/>
        <a:defRPr>
          <a:solidFill>
            <a:schemeClr val="tx1"/>
          </a:solidFill>
          <a:latin typeface="+mn-lt"/>
        </a:defRPr>
      </a:lvl3pPr>
      <a:lvl4pPr marL="1201738" indent="-233363" algn="l" rtl="0" eaLnBrk="1" fontAlgn="base" hangingPunct="1">
        <a:spcBef>
          <a:spcPct val="5000"/>
        </a:spcBef>
        <a:spcAft>
          <a:spcPct val="0"/>
        </a:spcAft>
        <a:buChar char="–"/>
        <a:defRPr>
          <a:solidFill>
            <a:schemeClr val="tx1"/>
          </a:solidFill>
          <a:latin typeface="+mn-lt"/>
        </a:defRPr>
      </a:lvl4pPr>
      <a:lvl5pPr marL="1489075" indent="-173038" algn="l" rtl="0" eaLnBrk="1" fontAlgn="base" hangingPunct="1">
        <a:spcBef>
          <a:spcPct val="0"/>
        </a:spcBef>
        <a:spcAft>
          <a:spcPct val="0"/>
        </a:spcAft>
        <a:buChar char="»"/>
        <a:defRPr>
          <a:solidFill>
            <a:schemeClr val="tx1"/>
          </a:solidFill>
          <a:latin typeface="+mn-lt"/>
        </a:defRPr>
      </a:lvl5pPr>
      <a:lvl6pPr marL="1946275" indent="-173038" algn="l" rtl="0" eaLnBrk="1" fontAlgn="base" hangingPunct="1">
        <a:spcBef>
          <a:spcPct val="0"/>
        </a:spcBef>
        <a:spcAft>
          <a:spcPct val="0"/>
        </a:spcAft>
        <a:buChar char="»"/>
        <a:defRPr sz="1600">
          <a:solidFill>
            <a:schemeClr val="tx1"/>
          </a:solidFill>
          <a:latin typeface="+mn-lt"/>
        </a:defRPr>
      </a:lvl6pPr>
      <a:lvl7pPr marL="2403475" indent="-173038" algn="l" rtl="0" eaLnBrk="1" fontAlgn="base" hangingPunct="1">
        <a:spcBef>
          <a:spcPct val="0"/>
        </a:spcBef>
        <a:spcAft>
          <a:spcPct val="0"/>
        </a:spcAft>
        <a:buChar char="»"/>
        <a:defRPr sz="1600">
          <a:solidFill>
            <a:schemeClr val="tx1"/>
          </a:solidFill>
          <a:latin typeface="+mn-lt"/>
        </a:defRPr>
      </a:lvl7pPr>
      <a:lvl8pPr marL="2860675" indent="-173038" algn="l" rtl="0" eaLnBrk="1" fontAlgn="base" hangingPunct="1">
        <a:spcBef>
          <a:spcPct val="0"/>
        </a:spcBef>
        <a:spcAft>
          <a:spcPct val="0"/>
        </a:spcAft>
        <a:buChar char="»"/>
        <a:defRPr sz="1600">
          <a:solidFill>
            <a:schemeClr val="tx1"/>
          </a:solidFill>
          <a:latin typeface="+mn-lt"/>
        </a:defRPr>
      </a:lvl8pPr>
      <a:lvl9pPr marL="3317875" indent="-173038" algn="l" rtl="0" eaLnBrk="1" fontAlgn="base" hangingPunct="1">
        <a:spcBef>
          <a:spcPct val="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9.xml"/><Relationship Id="rId5" Type="http://schemas.openxmlformats.org/officeDocument/2006/relationships/image" Target="../media/image24.png"/><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xml"/><Relationship Id="rId1" Type="http://schemas.openxmlformats.org/officeDocument/2006/relationships/slideLayout" Target="../slideLayouts/slideLayout9.xml"/><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9.xml"/><Relationship Id="rId4" Type="http://schemas.openxmlformats.org/officeDocument/2006/relationships/hyperlink" Target="https://e2e.ti.com/support/sensors/f/1023/t/570116"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hyperlink" Target="https://e2e.ti.com/blogs_/archives/b/precisionhub/archive/2013/08/13/the-decoupling-capacitor-is-it-really-necessary" TargetMode="External"/><Relationship Id="rId2" Type="http://schemas.openxmlformats.org/officeDocument/2006/relationships/image" Target="../media/image35.png"/><Relationship Id="rId1" Type="http://schemas.openxmlformats.org/officeDocument/2006/relationships/slideLayout" Target="../slideLayouts/slideLayout9.xml"/><Relationship Id="rId4" Type="http://schemas.openxmlformats.org/officeDocument/2006/relationships/image" Target="../media/image3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hyperlink" Target="https://www.mwrf.com/materials/article/21119915/emi-suppression-shields-understanding-the-basics" TargetMode="External"/><Relationship Id="rId2" Type="http://schemas.openxmlformats.org/officeDocument/2006/relationships/image" Target="../media/image37.png"/><Relationship Id="rId1" Type="http://schemas.openxmlformats.org/officeDocument/2006/relationships/slideLayout" Target="../slideLayouts/slideLayout9.xml"/><Relationship Id="rId4" Type="http://schemas.openxmlformats.org/officeDocument/2006/relationships/image" Target="../media/image38.png"/></Relationships>
</file>

<file path=ppt/slides/_rels/slide23.xml.rels><?xml version="1.0" encoding="UTF-8" standalone="yes"?>
<Relationships xmlns="http://schemas.openxmlformats.org/package/2006/relationships"><Relationship Id="rId3" Type="http://schemas.openxmlformats.org/officeDocument/2006/relationships/hyperlink" Target="https://support.maxongroup.com/hc/en-us/articles/360007828014-Electromagnetic-emissions-with-DC-motors" TargetMode="External"/><Relationship Id="rId2" Type="http://schemas.openxmlformats.org/officeDocument/2006/relationships/image" Target="../media/image39.pn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hyperlink" Target="https://www.we-online.com/web/en/electronic_components/news_pbs/blog_pbcm/blog_detail-worldofelectronics_107485.php" TargetMode="External"/><Relationship Id="rId2" Type="http://schemas.openxmlformats.org/officeDocument/2006/relationships/image" Target="../media/image40.pn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8" Type="http://schemas.openxmlformats.org/officeDocument/2006/relationships/hyperlink" Target="https://www.ti.com/lit/an/szza009/szza009.pdf" TargetMode="External"/><Relationship Id="rId13" Type="http://schemas.openxmlformats.org/officeDocument/2006/relationships/hyperlink" Target="https://www.eenewsembedded.com/news/near-field-scanners-let-you-see-emi" TargetMode="External"/><Relationship Id="rId3" Type="http://schemas.openxmlformats.org/officeDocument/2006/relationships/hyperlink" Target="https://www.ti.com/lit/an/slyt682/slyt682.pdf" TargetMode="External"/><Relationship Id="rId7" Type="http://schemas.openxmlformats.org/officeDocument/2006/relationships/hyperlink" Target="https://www.ti.com/lit/an/slva629a/slva629a.pdf" TargetMode="External"/><Relationship Id="rId12" Type="http://schemas.openxmlformats.org/officeDocument/2006/relationships/hyperlink" Target="https://www.unit3compliance.co.uk/brushed-dc-motor-radiated-emissions-improvements/" TargetMode="External"/><Relationship Id="rId2" Type="http://schemas.openxmlformats.org/officeDocument/2006/relationships/hyperlink" Target="https://www.ti.com/lit/pdf/snva538" TargetMode="External"/><Relationship Id="rId1" Type="http://schemas.openxmlformats.org/officeDocument/2006/relationships/slideLayout" Target="../slideLayouts/slideLayout9.xml"/><Relationship Id="rId6" Type="http://schemas.openxmlformats.org/officeDocument/2006/relationships/hyperlink" Target="https://www.ti.com/lit/an/snva974/snva974.pdf" TargetMode="External"/><Relationship Id="rId11" Type="http://schemas.openxmlformats.org/officeDocument/2006/relationships/hyperlink" Target="http://www.sigcon.com/Pubs/news/9_07.htm" TargetMode="External"/><Relationship Id="rId5" Type="http://schemas.openxmlformats.org/officeDocument/2006/relationships/hyperlink" Target="https://www.ti.com/lit/an/slyt782/slyt782.pdf" TargetMode="External"/><Relationship Id="rId10" Type="http://schemas.openxmlformats.org/officeDocument/2006/relationships/hyperlink" Target="https://studfile.net/preview/429206/" TargetMode="External"/><Relationship Id="rId4" Type="http://schemas.openxmlformats.org/officeDocument/2006/relationships/hyperlink" Target="https://www.ti.com/lit/an/snva886/snva886.pdf" TargetMode="External"/><Relationship Id="rId9" Type="http://schemas.openxmlformats.org/officeDocument/2006/relationships/hyperlink" Target="https://www.ti.com/lit/an/snla016b/snla016b.pdf" TargetMode="External"/></Relationships>
</file>

<file path=ppt/slides/_rels/slide36.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358451" y="2300170"/>
            <a:ext cx="8458200" cy="1102519"/>
          </a:xfrm>
        </p:spPr>
        <p:txBody>
          <a:bodyPr/>
          <a:lstStyle/>
          <a:p>
            <a:r>
              <a:rPr lang="en-US" sz="2800" dirty="0">
                <a:solidFill>
                  <a:schemeClr val="tx1"/>
                </a:solidFill>
              </a:rPr>
              <a:t>Addressing EMI challenges for high side switches and motor drivers in body electronics</a:t>
            </a:r>
          </a:p>
        </p:txBody>
      </p:sp>
      <p:sp>
        <p:nvSpPr>
          <p:cNvPr id="7" name="Subtitle 2"/>
          <p:cNvSpPr>
            <a:spLocks noGrp="1"/>
          </p:cNvSpPr>
          <p:nvPr>
            <p:ph type="subTitle" idx="1"/>
          </p:nvPr>
        </p:nvSpPr>
        <p:spPr>
          <a:xfrm>
            <a:off x="358451" y="3616997"/>
            <a:ext cx="8458200" cy="1114425"/>
          </a:xfrm>
        </p:spPr>
        <p:txBody>
          <a:bodyPr/>
          <a:lstStyle/>
          <a:p>
            <a:r>
              <a:rPr lang="en-US" sz="1600" dirty="0" smtClean="0"/>
              <a:t>Clark Kinnaird and Arun Vemuri</a:t>
            </a:r>
          </a:p>
          <a:p>
            <a:r>
              <a:rPr lang="en-US" sz="1600" dirty="0" smtClean="0"/>
              <a:t>Body electronics &amp; lighting</a:t>
            </a:r>
            <a:endParaRPr lang="en-US" sz="1600" dirty="0"/>
          </a:p>
        </p:txBody>
      </p:sp>
    </p:spTree>
    <p:extLst>
      <p:ext uri="{BB962C8B-B14F-4D97-AF65-F5344CB8AC3E}">
        <p14:creationId xmlns:p14="http://schemas.microsoft.com/office/powerpoint/2010/main" val="38495031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3" descr="E:\print_106.bmp"/>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410200" y="2266950"/>
            <a:ext cx="3200400" cy="2400300"/>
          </a:xfrm>
          <a:prstGeom prst="rect">
            <a:avLst/>
          </a:prstGeom>
          <a:noFill/>
          <a:ln w="9525" algn="ctr">
            <a:noFill/>
            <a:miter lim="800000"/>
            <a:headEnd/>
            <a:tailEnd/>
          </a:ln>
        </p:spPr>
      </p:pic>
      <p:sp>
        <p:nvSpPr>
          <p:cNvPr id="2" name="Title 1"/>
          <p:cNvSpPr>
            <a:spLocks noGrp="1"/>
          </p:cNvSpPr>
          <p:nvPr>
            <p:ph type="title"/>
          </p:nvPr>
        </p:nvSpPr>
        <p:spPr/>
        <p:txBody>
          <a:bodyPr/>
          <a:lstStyle/>
          <a:p>
            <a:r>
              <a:rPr lang="en-US" dirty="0" smtClean="0"/>
              <a:t>Effect of gate current in time domain</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10</a:t>
            </a:fld>
            <a:endParaRPr lang="en-US"/>
          </a:p>
        </p:txBody>
      </p:sp>
      <p:pic>
        <p:nvPicPr>
          <p:cNvPr id="7" name="Content Placeholder 3" descr="E:\print_107.bmp"/>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895600" y="1504950"/>
            <a:ext cx="3200400" cy="2400300"/>
          </a:xfrm>
          <a:prstGeom prst="rect">
            <a:avLst/>
          </a:prstGeom>
          <a:noFill/>
          <a:ln w="9525" algn="ctr">
            <a:noFill/>
            <a:miter lim="800000"/>
            <a:headEnd/>
            <a:tailEnd/>
          </a:ln>
        </p:spPr>
      </p:pic>
      <p:pic>
        <p:nvPicPr>
          <p:cNvPr id="6" name="Content Placeholder 3" descr="E:\print_105.bmp"/>
          <p:cNvPicPr>
            <a:picLocks noGrp="1" noChangeAspect="1"/>
          </p:cNvPicPr>
          <p:nvPr>
            <p:ph idx="1"/>
          </p:nvPr>
        </p:nvPicPr>
        <p:blipFill>
          <a:blip r:embed="rId4" cstate="screen">
            <a:extLst>
              <a:ext uri="{28A0092B-C50C-407E-A947-70E740481C1C}">
                <a14:useLocalDpi xmlns:a14="http://schemas.microsoft.com/office/drawing/2010/main"/>
              </a:ext>
            </a:extLst>
          </a:blip>
          <a:srcRect/>
          <a:stretch>
            <a:fillRect/>
          </a:stretch>
        </p:blipFill>
        <p:spPr bwMode="auto">
          <a:xfrm>
            <a:off x="152400" y="819150"/>
            <a:ext cx="3200400" cy="2400300"/>
          </a:xfrm>
          <a:prstGeom prst="rect">
            <a:avLst/>
          </a:prstGeom>
          <a:noFill/>
          <a:ln>
            <a:noFill/>
          </a:ln>
        </p:spPr>
      </p:pic>
      <p:sp>
        <p:nvSpPr>
          <p:cNvPr id="8" name="TextBox 7"/>
          <p:cNvSpPr txBox="1"/>
          <p:nvPr/>
        </p:nvSpPr>
        <p:spPr>
          <a:xfrm>
            <a:off x="1219200" y="1647385"/>
            <a:ext cx="1715341" cy="646331"/>
          </a:xfrm>
          <a:prstGeom prst="rect">
            <a:avLst/>
          </a:prstGeom>
          <a:noFill/>
        </p:spPr>
        <p:txBody>
          <a:bodyPr wrap="none" rtlCol="0">
            <a:spAutoFit/>
          </a:bodyPr>
          <a:lstStyle/>
          <a:p>
            <a:r>
              <a:rPr lang="en-US" dirty="0" smtClean="0">
                <a:solidFill>
                  <a:srgbClr val="FFFF00"/>
                </a:solidFill>
              </a:rPr>
              <a:t>I</a:t>
            </a:r>
            <a:r>
              <a:rPr lang="en-US" baseline="-25000" dirty="0" smtClean="0">
                <a:solidFill>
                  <a:srgbClr val="FFFF00"/>
                </a:solidFill>
              </a:rPr>
              <a:t>GATE</a:t>
            </a:r>
            <a:r>
              <a:rPr lang="en-US" dirty="0" smtClean="0">
                <a:solidFill>
                  <a:srgbClr val="FFFF00"/>
                </a:solidFill>
              </a:rPr>
              <a:t> = 250 mA</a:t>
            </a:r>
          </a:p>
          <a:p>
            <a:r>
              <a:rPr lang="en-US" dirty="0" err="1" smtClean="0">
                <a:solidFill>
                  <a:srgbClr val="FFFF00"/>
                </a:solidFill>
              </a:rPr>
              <a:t>t</a:t>
            </a:r>
            <a:r>
              <a:rPr lang="en-US" baseline="-25000" dirty="0" err="1" smtClean="0">
                <a:solidFill>
                  <a:srgbClr val="FFFF00"/>
                </a:solidFill>
              </a:rPr>
              <a:t>rise</a:t>
            </a:r>
            <a:r>
              <a:rPr lang="en-US" dirty="0" smtClean="0">
                <a:solidFill>
                  <a:srgbClr val="FFFF00"/>
                </a:solidFill>
              </a:rPr>
              <a:t> = 18 ns</a:t>
            </a:r>
            <a:endParaRPr lang="en-US" dirty="0">
              <a:solidFill>
                <a:srgbClr val="FFFF00"/>
              </a:solidFill>
            </a:endParaRPr>
          </a:p>
        </p:txBody>
      </p:sp>
      <p:sp>
        <p:nvSpPr>
          <p:cNvPr id="9" name="TextBox 8"/>
          <p:cNvSpPr txBox="1"/>
          <p:nvPr/>
        </p:nvSpPr>
        <p:spPr>
          <a:xfrm>
            <a:off x="4380659" y="2419350"/>
            <a:ext cx="1587101" cy="646331"/>
          </a:xfrm>
          <a:prstGeom prst="rect">
            <a:avLst/>
          </a:prstGeom>
          <a:noFill/>
        </p:spPr>
        <p:txBody>
          <a:bodyPr wrap="none" rtlCol="0">
            <a:spAutoFit/>
          </a:bodyPr>
          <a:lstStyle/>
          <a:p>
            <a:r>
              <a:rPr lang="en-US" dirty="0" smtClean="0">
                <a:solidFill>
                  <a:srgbClr val="FFFF00"/>
                </a:solidFill>
              </a:rPr>
              <a:t>I</a:t>
            </a:r>
            <a:r>
              <a:rPr lang="en-US" baseline="-25000" dirty="0" smtClean="0">
                <a:solidFill>
                  <a:srgbClr val="FFFF00"/>
                </a:solidFill>
              </a:rPr>
              <a:t>GATE</a:t>
            </a:r>
            <a:r>
              <a:rPr lang="en-US" dirty="0" smtClean="0">
                <a:solidFill>
                  <a:srgbClr val="FFFF00"/>
                </a:solidFill>
              </a:rPr>
              <a:t> = 70 mA</a:t>
            </a:r>
          </a:p>
          <a:p>
            <a:r>
              <a:rPr lang="en-US" dirty="0" err="1" smtClean="0">
                <a:solidFill>
                  <a:srgbClr val="FFFF00"/>
                </a:solidFill>
              </a:rPr>
              <a:t>t</a:t>
            </a:r>
            <a:r>
              <a:rPr lang="en-US" baseline="-25000" dirty="0" err="1" smtClean="0">
                <a:solidFill>
                  <a:srgbClr val="FFFF00"/>
                </a:solidFill>
              </a:rPr>
              <a:t>rise</a:t>
            </a:r>
            <a:r>
              <a:rPr lang="en-US" dirty="0" smtClean="0">
                <a:solidFill>
                  <a:srgbClr val="FFFF00"/>
                </a:solidFill>
              </a:rPr>
              <a:t> = 92 ns</a:t>
            </a:r>
            <a:endParaRPr lang="en-US" dirty="0">
              <a:solidFill>
                <a:srgbClr val="FFFF00"/>
              </a:solidFill>
            </a:endParaRPr>
          </a:p>
        </p:txBody>
      </p:sp>
      <p:sp>
        <p:nvSpPr>
          <p:cNvPr id="10" name="TextBox 9"/>
          <p:cNvSpPr txBox="1"/>
          <p:nvPr/>
        </p:nvSpPr>
        <p:spPr>
          <a:xfrm>
            <a:off x="7023499" y="3220819"/>
            <a:ext cx="1587101" cy="646331"/>
          </a:xfrm>
          <a:prstGeom prst="rect">
            <a:avLst/>
          </a:prstGeom>
          <a:noFill/>
        </p:spPr>
        <p:txBody>
          <a:bodyPr wrap="none" rtlCol="0">
            <a:spAutoFit/>
          </a:bodyPr>
          <a:lstStyle/>
          <a:p>
            <a:r>
              <a:rPr lang="en-US" dirty="0" smtClean="0">
                <a:solidFill>
                  <a:srgbClr val="FFFF00"/>
                </a:solidFill>
              </a:rPr>
              <a:t>I</a:t>
            </a:r>
            <a:r>
              <a:rPr lang="en-US" baseline="-25000" dirty="0" smtClean="0">
                <a:solidFill>
                  <a:srgbClr val="FFFF00"/>
                </a:solidFill>
              </a:rPr>
              <a:t>GATE</a:t>
            </a:r>
            <a:r>
              <a:rPr lang="en-US" dirty="0" smtClean="0">
                <a:solidFill>
                  <a:srgbClr val="FFFF00"/>
                </a:solidFill>
              </a:rPr>
              <a:t> = 10 mA</a:t>
            </a:r>
          </a:p>
          <a:p>
            <a:r>
              <a:rPr lang="en-US" dirty="0" err="1" smtClean="0">
                <a:solidFill>
                  <a:srgbClr val="FFFF00"/>
                </a:solidFill>
              </a:rPr>
              <a:t>t</a:t>
            </a:r>
            <a:r>
              <a:rPr lang="en-US" baseline="-25000" dirty="0" err="1" smtClean="0">
                <a:solidFill>
                  <a:srgbClr val="FFFF00"/>
                </a:solidFill>
              </a:rPr>
              <a:t>rise</a:t>
            </a:r>
            <a:r>
              <a:rPr lang="en-US" dirty="0" smtClean="0">
                <a:solidFill>
                  <a:srgbClr val="FFFF00"/>
                </a:solidFill>
              </a:rPr>
              <a:t> = 560 ns</a:t>
            </a:r>
            <a:endParaRPr lang="en-US" dirty="0">
              <a:solidFill>
                <a:srgbClr val="FFFF00"/>
              </a:solidFill>
            </a:endParaRPr>
          </a:p>
        </p:txBody>
      </p:sp>
      <p:pic>
        <p:nvPicPr>
          <p:cNvPr id="11" name="Picture 2"/>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6263576" y="226882"/>
            <a:ext cx="2818716" cy="1551430"/>
          </a:xfrm>
          <a:prstGeom prst="rect">
            <a:avLst/>
          </a:prstGeom>
          <a:noFill/>
          <a:ln w="9525" algn="ctr">
            <a:noFill/>
            <a:miter lim="800000"/>
            <a:headEnd/>
            <a:tailEnd/>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791377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Effect of gate current in </a:t>
            </a:r>
            <a:r>
              <a:rPr lang="en-US" dirty="0" smtClean="0"/>
              <a:t>frequency domain</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11</a:t>
            </a:fld>
            <a:endParaRPr lang="en-US"/>
          </a:p>
        </p:txBody>
      </p:sp>
      <p:pic>
        <p:nvPicPr>
          <p:cNvPr id="7"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62045" r="5002" b="15247"/>
          <a:stretch/>
        </p:blipFill>
        <p:spPr bwMode="auto">
          <a:xfrm>
            <a:off x="5490402" y="824873"/>
            <a:ext cx="3372615" cy="32871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62193" r="3763" b="16797"/>
          <a:stretch/>
        </p:blipFill>
        <p:spPr bwMode="auto">
          <a:xfrm>
            <a:off x="2330613" y="824872"/>
            <a:ext cx="3281172" cy="3287123"/>
          </a:xfrm>
          <a:prstGeom prst="rect">
            <a:avLst/>
          </a:prstGeom>
          <a:noFill/>
          <a:ln w="9525" algn="ctr">
            <a:noFill/>
            <a:miter lim="800000"/>
            <a:headEnd/>
            <a:tailEnd/>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ontent Placeholder 4"/>
          <p:cNvSpPr>
            <a:spLocks noGrp="1"/>
          </p:cNvSpPr>
          <p:nvPr>
            <p:ph idx="1"/>
          </p:nvPr>
        </p:nvSpPr>
        <p:spPr>
          <a:xfrm>
            <a:off x="333379" y="813423"/>
            <a:ext cx="1848840" cy="3682383"/>
          </a:xfrm>
        </p:spPr>
        <p:txBody>
          <a:bodyPr/>
          <a:lstStyle/>
          <a:p>
            <a:r>
              <a:rPr lang="en-US" dirty="0" smtClean="0"/>
              <a:t>Change the rise time of PWM edges at 20 kHz</a:t>
            </a:r>
          </a:p>
          <a:p>
            <a:r>
              <a:rPr lang="en-US" dirty="0" smtClean="0"/>
              <a:t>Reduced emissions at </a:t>
            </a:r>
            <a:br>
              <a:rPr lang="en-US" dirty="0" smtClean="0"/>
            </a:br>
            <a:r>
              <a:rPr lang="en-US" dirty="0" smtClean="0"/>
              <a:t>&gt; 10 MHz frequencies</a:t>
            </a:r>
            <a:endParaRPr lang="en-US" dirty="0"/>
          </a:p>
        </p:txBody>
      </p:sp>
      <p:cxnSp>
        <p:nvCxnSpPr>
          <p:cNvPr id="10" name="Straight Connector 9"/>
          <p:cNvCxnSpPr/>
          <p:nvPr/>
        </p:nvCxnSpPr>
        <p:spPr>
          <a:xfrm flipV="1">
            <a:off x="4067117" y="1795140"/>
            <a:ext cx="594640" cy="5610"/>
          </a:xfrm>
          <a:prstGeom prst="line">
            <a:avLst/>
          </a:prstGeom>
        </p:spPr>
        <p:style>
          <a:lnRef idx="2">
            <a:schemeClr val="accent5"/>
          </a:lnRef>
          <a:fillRef idx="0">
            <a:schemeClr val="accent5"/>
          </a:fillRef>
          <a:effectRef idx="1">
            <a:schemeClr val="accent5"/>
          </a:effectRef>
          <a:fontRef idx="minor">
            <a:schemeClr val="tx1"/>
          </a:fontRef>
        </p:style>
      </p:cxnSp>
      <p:cxnSp>
        <p:nvCxnSpPr>
          <p:cNvPr id="13" name="Straight Connector 12"/>
          <p:cNvCxnSpPr/>
          <p:nvPr/>
        </p:nvCxnSpPr>
        <p:spPr>
          <a:xfrm flipV="1">
            <a:off x="7243210" y="1976523"/>
            <a:ext cx="594640" cy="5610"/>
          </a:xfrm>
          <a:prstGeom prst="line">
            <a:avLst/>
          </a:prstGeom>
        </p:spPr>
        <p:style>
          <a:lnRef idx="2">
            <a:schemeClr val="accent5"/>
          </a:lnRef>
          <a:fillRef idx="0">
            <a:schemeClr val="accent5"/>
          </a:fillRef>
          <a:effectRef idx="1">
            <a:schemeClr val="accent5"/>
          </a:effectRef>
          <a:fontRef idx="minor">
            <a:schemeClr val="tx1"/>
          </a:fontRef>
        </p:style>
      </p:cxnSp>
      <p:cxnSp>
        <p:nvCxnSpPr>
          <p:cNvPr id="14" name="Straight Connector 13"/>
          <p:cNvCxnSpPr/>
          <p:nvPr/>
        </p:nvCxnSpPr>
        <p:spPr>
          <a:xfrm flipV="1">
            <a:off x="4661757" y="1337939"/>
            <a:ext cx="385205"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16" name="Straight Connector 15"/>
          <p:cNvCxnSpPr/>
          <p:nvPr/>
        </p:nvCxnSpPr>
        <p:spPr>
          <a:xfrm flipV="1">
            <a:off x="7837850" y="1490339"/>
            <a:ext cx="385205" cy="0"/>
          </a:xfrm>
          <a:prstGeom prst="line">
            <a:avLst/>
          </a:prstGeom>
        </p:spPr>
        <p:style>
          <a:lnRef idx="3">
            <a:schemeClr val="accent1"/>
          </a:lnRef>
          <a:fillRef idx="0">
            <a:schemeClr val="accent1"/>
          </a:fillRef>
          <a:effectRef idx="2">
            <a:schemeClr val="accent1"/>
          </a:effectRef>
          <a:fontRef idx="minor">
            <a:schemeClr val="tx1"/>
          </a:fontRef>
        </p:style>
      </p:cxnSp>
      <p:sp>
        <p:nvSpPr>
          <p:cNvPr id="12" name="TextBox 11"/>
          <p:cNvSpPr txBox="1"/>
          <p:nvPr/>
        </p:nvSpPr>
        <p:spPr>
          <a:xfrm>
            <a:off x="2745431" y="819488"/>
            <a:ext cx="5737533" cy="369332"/>
          </a:xfrm>
          <a:prstGeom prst="rect">
            <a:avLst/>
          </a:prstGeom>
        </p:spPr>
        <p:style>
          <a:lnRef idx="1">
            <a:schemeClr val="dk1"/>
          </a:lnRef>
          <a:fillRef idx="2">
            <a:schemeClr val="dk1"/>
          </a:fillRef>
          <a:effectRef idx="1">
            <a:schemeClr val="dk1"/>
          </a:effectRef>
          <a:fontRef idx="minor">
            <a:schemeClr val="dk1"/>
          </a:fontRef>
        </p:style>
        <p:txBody>
          <a:bodyPr wrap="none" rtlCol="0">
            <a:spAutoFit/>
          </a:bodyPr>
          <a:lstStyle/>
          <a:p>
            <a:r>
              <a:rPr lang="en-US" dirty="0" smtClean="0"/>
              <a:t>62 mA gate drive			½  mA gate drive</a:t>
            </a:r>
            <a:endParaRPr lang="en-US" dirty="0"/>
          </a:p>
        </p:txBody>
      </p:sp>
    </p:spTree>
    <p:extLst>
      <p:ext uri="{BB962C8B-B14F-4D97-AF65-F5344CB8AC3E}">
        <p14:creationId xmlns:p14="http://schemas.microsoft.com/office/powerpoint/2010/main" val="1945914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Effect of gate current in frequency domain</a:t>
            </a:r>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12</a:t>
            </a:fld>
            <a:endParaRPr lang="en-US"/>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713896919"/>
              </p:ext>
            </p:extLst>
          </p:nvPr>
        </p:nvGraphicFramePr>
        <p:xfrm>
          <a:off x="333375" y="785813"/>
          <a:ext cx="8467725" cy="370998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7"/>
          <p:cNvGraphicFramePr>
            <a:graphicFrameLocks/>
          </p:cNvGraphicFramePr>
          <p:nvPr>
            <p:extLst>
              <p:ext uri="{D42A27DB-BD31-4B8C-83A1-F6EECF244321}">
                <p14:modId xmlns:p14="http://schemas.microsoft.com/office/powerpoint/2010/main" val="1826847268"/>
              </p:ext>
            </p:extLst>
          </p:nvPr>
        </p:nvGraphicFramePr>
        <p:xfrm>
          <a:off x="4102608" y="553879"/>
          <a:ext cx="3928872" cy="2488025"/>
        </p:xfrm>
        <a:graphic>
          <a:graphicData uri="http://schemas.openxmlformats.org/drawingml/2006/chart">
            <c:chart xmlns:c="http://schemas.openxmlformats.org/drawingml/2006/chart" xmlns:r="http://schemas.openxmlformats.org/officeDocument/2006/relationships" r:id="rId3"/>
          </a:graphicData>
        </a:graphic>
      </p:graphicFrame>
      <p:cxnSp>
        <p:nvCxnSpPr>
          <p:cNvPr id="9" name="Straight Connector 8"/>
          <p:cNvCxnSpPr/>
          <p:nvPr/>
        </p:nvCxnSpPr>
        <p:spPr>
          <a:xfrm flipV="1">
            <a:off x="1517904" y="542544"/>
            <a:ext cx="2560320" cy="2048256"/>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2115312" y="3041904"/>
            <a:ext cx="1962912" cy="42672"/>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91964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Quiz question 1:</a:t>
            </a:r>
            <a:endParaRPr lang="en-US" dirty="0"/>
          </a:p>
        </p:txBody>
      </p:sp>
      <p:sp>
        <p:nvSpPr>
          <p:cNvPr id="3" name="Content Placeholder 2"/>
          <p:cNvSpPr>
            <a:spLocks noGrp="1"/>
          </p:cNvSpPr>
          <p:nvPr>
            <p:ph idx="1"/>
          </p:nvPr>
        </p:nvSpPr>
        <p:spPr/>
        <p:txBody>
          <a:bodyPr/>
          <a:lstStyle/>
          <a:p>
            <a:pPr marL="0" indent="0">
              <a:buNone/>
            </a:pPr>
            <a:r>
              <a:rPr lang="en-US" sz="2000" dirty="0"/>
              <a:t>A recent (2019) study in the Czech Republic found that broadband radio frequency electromagnetic radiation can</a:t>
            </a:r>
            <a:r>
              <a:rPr lang="en-US" sz="2000" dirty="0" smtClean="0"/>
              <a:t>:</a:t>
            </a:r>
          </a:p>
          <a:p>
            <a:pPr marL="0" indent="0">
              <a:buNone/>
            </a:pPr>
            <a:endParaRPr lang="en-US" sz="2000" dirty="0"/>
          </a:p>
          <a:p>
            <a:pPr marL="632539" lvl="1" indent="-342900">
              <a:buFont typeface="+mj-lt"/>
              <a:buAutoNum type="alphaUcPeriod"/>
            </a:pPr>
            <a:r>
              <a:rPr lang="en-US" sz="1800" dirty="0"/>
              <a:t>Slow down the internal body clocks (circadian rhythms) of cockroaches</a:t>
            </a:r>
          </a:p>
          <a:p>
            <a:pPr marL="632539" lvl="1" indent="-342900">
              <a:buFont typeface="+mj-lt"/>
              <a:buAutoNum type="alphaUcPeriod"/>
            </a:pPr>
            <a:r>
              <a:rPr lang="en-US" sz="1800" dirty="0"/>
              <a:t>Increase the appetite of small birds, but only the females</a:t>
            </a:r>
          </a:p>
          <a:p>
            <a:pPr marL="632539" lvl="1" indent="-342900">
              <a:buFont typeface="+mj-lt"/>
              <a:buAutoNum type="alphaUcPeriod"/>
            </a:pPr>
            <a:r>
              <a:rPr lang="en-US" sz="1800" dirty="0"/>
              <a:t>Promote the growth of mold on wet surfaces</a:t>
            </a:r>
          </a:p>
          <a:p>
            <a:pPr marL="632539" lvl="1" indent="-342900">
              <a:buFont typeface="+mj-lt"/>
              <a:buAutoNum type="alphaUcPeriod"/>
            </a:pPr>
            <a:r>
              <a:rPr lang="en-US" sz="1800" dirty="0"/>
              <a:t>Enhance the taste of citrus fruit</a:t>
            </a:r>
          </a:p>
          <a:p>
            <a:endParaRPr lang="en-US" sz="2000"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13</a:t>
            </a:fld>
            <a:endParaRPr lang="en-US"/>
          </a:p>
        </p:txBody>
      </p:sp>
    </p:spTree>
    <p:extLst>
      <p:ext uri="{BB962C8B-B14F-4D97-AF65-F5344CB8AC3E}">
        <p14:creationId xmlns:p14="http://schemas.microsoft.com/office/powerpoint/2010/main" val="4986105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Polling question 1:</a:t>
            </a:r>
            <a:endParaRPr lang="en-US" dirty="0"/>
          </a:p>
        </p:txBody>
      </p:sp>
      <p:sp>
        <p:nvSpPr>
          <p:cNvPr id="3" name="Content Placeholder 2"/>
          <p:cNvSpPr>
            <a:spLocks noGrp="1"/>
          </p:cNvSpPr>
          <p:nvPr>
            <p:ph idx="1"/>
          </p:nvPr>
        </p:nvSpPr>
        <p:spPr/>
        <p:txBody>
          <a:bodyPr/>
          <a:lstStyle/>
          <a:p>
            <a:pPr marL="0" indent="0">
              <a:buNone/>
            </a:pPr>
            <a:r>
              <a:rPr lang="en-US" sz="2800" dirty="0" smtClean="0"/>
              <a:t>During this pandemic, about how many hours per day are you spending on phone calls for work?</a:t>
            </a:r>
          </a:p>
          <a:p>
            <a:r>
              <a:rPr lang="en-US" sz="2800" dirty="0" smtClean="0"/>
              <a:t>Less than 2 hours</a:t>
            </a:r>
          </a:p>
          <a:p>
            <a:r>
              <a:rPr lang="en-US" sz="2800" dirty="0" smtClean="0"/>
              <a:t>2 to 4 hours</a:t>
            </a:r>
          </a:p>
          <a:p>
            <a:r>
              <a:rPr lang="en-US" sz="2800" dirty="0" smtClean="0"/>
              <a:t>4 to 6 hours</a:t>
            </a:r>
          </a:p>
          <a:p>
            <a:r>
              <a:rPr lang="en-US" sz="2800" dirty="0" smtClean="0"/>
              <a:t>24 hours!</a:t>
            </a:r>
          </a:p>
          <a:p>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14</a:t>
            </a:fld>
            <a:endParaRPr lang="en-US"/>
          </a:p>
        </p:txBody>
      </p:sp>
    </p:spTree>
    <p:extLst>
      <p:ext uri="{BB962C8B-B14F-4D97-AF65-F5344CB8AC3E}">
        <p14:creationId xmlns:p14="http://schemas.microsoft.com/office/powerpoint/2010/main" val="24276857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87556" y="1920290"/>
            <a:ext cx="4213185" cy="2743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Spread spectrum &amp; dithering</a:t>
            </a:r>
            <a:endParaRPr lang="en-US" dirty="0"/>
          </a:p>
        </p:txBody>
      </p:sp>
      <p:sp>
        <p:nvSpPr>
          <p:cNvPr id="3" name="Content Placeholder 2"/>
          <p:cNvSpPr>
            <a:spLocks noGrp="1"/>
          </p:cNvSpPr>
          <p:nvPr>
            <p:ph idx="1"/>
          </p:nvPr>
        </p:nvSpPr>
        <p:spPr/>
        <p:txBody>
          <a:bodyPr/>
          <a:lstStyle/>
          <a:p>
            <a:r>
              <a:rPr lang="en-US" dirty="0" smtClean="0"/>
              <a:t>Clocks</a:t>
            </a:r>
          </a:p>
          <a:p>
            <a:r>
              <a:rPr lang="en-US" dirty="0" smtClean="0"/>
              <a:t>Power supplies</a:t>
            </a:r>
          </a:p>
          <a:p>
            <a:r>
              <a:rPr lang="en-US" dirty="0" smtClean="0"/>
              <a:t>Motor drive</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15</a:t>
            </a:fld>
            <a:endParaRPr lang="en-US"/>
          </a:p>
        </p:txBody>
      </p:sp>
      <p:pic>
        <p:nvPicPr>
          <p:cNvPr id="71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31650" y="1866133"/>
            <a:ext cx="3657600" cy="28020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97205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4898" t="11141" r="4470" b="4685"/>
          <a:stretch/>
        </p:blipFill>
        <p:spPr bwMode="auto">
          <a:xfrm>
            <a:off x="2857082" y="984613"/>
            <a:ext cx="6114051" cy="37099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Integrated FET high side switch - dithering</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16</a:t>
            </a:fld>
            <a:endParaRPr lang="en-US"/>
          </a:p>
        </p:txBody>
      </p:sp>
      <p:sp>
        <p:nvSpPr>
          <p:cNvPr id="5" name="TextBox 4"/>
          <p:cNvSpPr txBox="1"/>
          <p:nvPr/>
        </p:nvSpPr>
        <p:spPr>
          <a:xfrm>
            <a:off x="129209" y="2261152"/>
            <a:ext cx="3386504" cy="1477328"/>
          </a:xfrm>
          <a:prstGeom prst="rect">
            <a:avLst/>
          </a:prstGeom>
          <a:noFill/>
        </p:spPr>
        <p:txBody>
          <a:bodyPr wrap="none" rtlCol="0">
            <a:spAutoFit/>
          </a:bodyPr>
          <a:lstStyle/>
          <a:p>
            <a:r>
              <a:rPr lang="en-US" dirty="0" smtClean="0"/>
              <a:t>Dithering or spread spectrum</a:t>
            </a:r>
            <a:br>
              <a:rPr lang="en-US" dirty="0" smtClean="0"/>
            </a:br>
            <a:r>
              <a:rPr lang="en-US" dirty="0" smtClean="0"/>
              <a:t>reduces the peak amplitude</a:t>
            </a:r>
            <a:br>
              <a:rPr lang="en-US" dirty="0" smtClean="0"/>
            </a:br>
            <a:r>
              <a:rPr lang="en-US" dirty="0" smtClean="0"/>
              <a:t>of periodic signals.</a:t>
            </a:r>
          </a:p>
          <a:p>
            <a:endParaRPr lang="en-US" dirty="0"/>
          </a:p>
          <a:p>
            <a:r>
              <a:rPr lang="en-US" dirty="0" smtClean="0"/>
              <a:t>This example is </a:t>
            </a:r>
            <a:r>
              <a:rPr lang="en-US" b="1" dirty="0" smtClean="0">
                <a:solidFill>
                  <a:srgbClr val="FF0000"/>
                </a:solidFill>
              </a:rPr>
              <a:t>TPS1HB04-Q1</a:t>
            </a:r>
            <a:endParaRPr lang="en-US" b="1" dirty="0">
              <a:solidFill>
                <a:srgbClr val="FF0000"/>
              </a:solidFill>
            </a:endParaRPr>
          </a:p>
        </p:txBody>
      </p:sp>
    </p:spTree>
    <p:extLst>
      <p:ext uri="{BB962C8B-B14F-4D97-AF65-F5344CB8AC3E}">
        <p14:creationId xmlns:p14="http://schemas.microsoft.com/office/powerpoint/2010/main" val="16882260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Filters</a:t>
            </a:r>
            <a:endParaRPr lang="en-US" dirty="0"/>
          </a:p>
        </p:txBody>
      </p:sp>
      <p:sp>
        <p:nvSpPr>
          <p:cNvPr id="4" name="Slide Number Placeholder 3"/>
          <p:cNvSpPr>
            <a:spLocks noGrp="1"/>
          </p:cNvSpPr>
          <p:nvPr>
            <p:ph type="sldNum" sz="quarter" idx="10"/>
          </p:nvPr>
        </p:nvSpPr>
        <p:spPr/>
        <p:txBody>
          <a:bodyPr/>
          <a:lstStyle/>
          <a:p>
            <a:pPr>
              <a:defRPr/>
            </a:pPr>
            <a:fld id="{3C7E7816-A48B-4805-9A47-CE865F4F101F}" type="slidenum">
              <a:rPr lang="en-US" smtClean="0">
                <a:solidFill>
                  <a:srgbClr val="000000"/>
                </a:solidFill>
              </a:rPr>
              <a:pPr>
                <a:defRPr/>
              </a:pPr>
              <a:t>17</a:t>
            </a:fld>
            <a:endParaRPr lang="en-US">
              <a:solidFill>
                <a:srgbClr val="000000"/>
              </a:solidFill>
            </a:endParaRPr>
          </a:p>
        </p:txBody>
      </p:sp>
      <p:grpSp>
        <p:nvGrpSpPr>
          <p:cNvPr id="3" name="Group 2"/>
          <p:cNvGrpSpPr/>
          <p:nvPr/>
        </p:nvGrpSpPr>
        <p:grpSpPr>
          <a:xfrm>
            <a:off x="1334053" y="603734"/>
            <a:ext cx="7339013" cy="2205037"/>
            <a:chOff x="1334053" y="603734"/>
            <a:chExt cx="7339013" cy="2205037"/>
          </a:xfrm>
        </p:grpSpPr>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4053" y="603734"/>
              <a:ext cx="7339013" cy="22050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7677977" y="795129"/>
              <a:ext cx="795244" cy="1384995"/>
            </a:xfrm>
            <a:prstGeom prst="rect">
              <a:avLst/>
            </a:prstGeom>
            <a:solidFill>
              <a:schemeClr val="bg1"/>
            </a:solidFill>
          </p:spPr>
          <p:txBody>
            <a:bodyPr wrap="square" lIns="0" rIns="0" rtlCol="0">
              <a:spAutoFit/>
            </a:bodyPr>
            <a:lstStyle/>
            <a:p>
              <a:pPr algn="ctr"/>
              <a:endParaRPr lang="en-US" sz="1200" b="1" dirty="0" smtClean="0"/>
            </a:p>
            <a:p>
              <a:pPr algn="ctr"/>
              <a:r>
                <a:rPr lang="en-US" sz="1200" b="1" dirty="0" smtClean="0"/>
                <a:t>Power</a:t>
              </a:r>
            </a:p>
            <a:p>
              <a:pPr algn="ctr"/>
              <a:r>
                <a:rPr lang="en-US" sz="1200" b="1" dirty="0" smtClean="0"/>
                <a:t>Switching</a:t>
              </a:r>
            </a:p>
            <a:p>
              <a:pPr algn="ctr"/>
              <a:r>
                <a:rPr lang="en-US" sz="1200" b="1" dirty="0" smtClean="0"/>
                <a:t>Stage</a:t>
              </a:r>
            </a:p>
            <a:p>
              <a:pPr algn="ctr"/>
              <a:endParaRPr lang="en-US" sz="1200" b="1" dirty="0"/>
            </a:p>
            <a:p>
              <a:pPr algn="ctr"/>
              <a:endParaRPr lang="en-US" sz="1200" b="1" dirty="0" smtClean="0"/>
            </a:p>
            <a:p>
              <a:pPr algn="ctr"/>
              <a:endParaRPr lang="en-US" sz="1200" b="1" dirty="0"/>
            </a:p>
          </p:txBody>
        </p:sp>
      </p:grpSp>
    </p:spTree>
    <p:extLst>
      <p:ext uri="{BB962C8B-B14F-4D97-AF65-F5344CB8AC3E}">
        <p14:creationId xmlns:p14="http://schemas.microsoft.com/office/powerpoint/2010/main" val="35664250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730" y="107163"/>
            <a:ext cx="8522245" cy="610791"/>
          </a:xfrm>
        </p:spPr>
        <p:txBody>
          <a:bodyPr/>
          <a:lstStyle/>
          <a:p>
            <a:r>
              <a:rPr lang="en-US" dirty="0" smtClean="0"/>
              <a:t>Pi filter reduces PWM pulses</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18</a:t>
            </a:fld>
            <a:endParaRPr lang="en-US"/>
          </a:p>
        </p:txBody>
      </p:sp>
      <p:pic>
        <p:nvPicPr>
          <p:cNvPr id="2050"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20782"/>
          <a:stretch/>
        </p:blipFill>
        <p:spPr bwMode="auto">
          <a:xfrm>
            <a:off x="34116" y="2256240"/>
            <a:ext cx="7767638" cy="2407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995" t="15629" r="4469" b="2501"/>
          <a:stretch/>
        </p:blipFill>
        <p:spPr bwMode="auto">
          <a:xfrm>
            <a:off x="4943787" y="43276"/>
            <a:ext cx="4178579" cy="23536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ounded Rectangle 6"/>
          <p:cNvSpPr/>
          <p:nvPr/>
        </p:nvSpPr>
        <p:spPr>
          <a:xfrm>
            <a:off x="5794807" y="2943395"/>
            <a:ext cx="1552857" cy="54647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86667" y="852637"/>
            <a:ext cx="4572000" cy="646331"/>
          </a:xfrm>
          <a:prstGeom prst="rect">
            <a:avLst/>
          </a:prstGeom>
        </p:spPr>
        <p:txBody>
          <a:bodyPr>
            <a:spAutoFit/>
          </a:bodyPr>
          <a:lstStyle/>
          <a:p>
            <a:pPr marL="285750" indent="-285750">
              <a:buFont typeface="Arial" panose="020B0604020202020204" pitchFamily="34" charset="0"/>
              <a:buChar char="•"/>
            </a:pPr>
            <a:r>
              <a:rPr lang="en-US" dirty="0"/>
              <a:t>Attenuates differential-mode noise</a:t>
            </a:r>
          </a:p>
          <a:p>
            <a:pPr marL="285750" indent="-285750">
              <a:buFont typeface="Arial" panose="020B0604020202020204" pitchFamily="34" charset="0"/>
              <a:buChar char="•"/>
            </a:pPr>
            <a:r>
              <a:rPr lang="en-US" dirty="0"/>
              <a:t>Effective for low frequencies</a:t>
            </a:r>
          </a:p>
        </p:txBody>
      </p:sp>
    </p:spTree>
    <p:extLst>
      <p:ext uri="{BB962C8B-B14F-4D97-AF65-F5344CB8AC3E}">
        <p14:creationId xmlns:p14="http://schemas.microsoft.com/office/powerpoint/2010/main" val="31843793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mode filter (choke)</a:t>
            </a:r>
            <a:endParaRPr lang="en-US" dirty="0"/>
          </a:p>
        </p:txBody>
      </p:sp>
      <p:sp>
        <p:nvSpPr>
          <p:cNvPr id="3" name="Content Placeholder 2"/>
          <p:cNvSpPr>
            <a:spLocks noGrp="1"/>
          </p:cNvSpPr>
          <p:nvPr>
            <p:ph idx="1"/>
          </p:nvPr>
        </p:nvSpPr>
        <p:spPr/>
        <p:txBody>
          <a:bodyPr/>
          <a:lstStyle/>
          <a:p>
            <a:r>
              <a:rPr lang="en-US" dirty="0" smtClean="0"/>
              <a:t>Attenuates common-mode noise</a:t>
            </a:r>
          </a:p>
          <a:p>
            <a:r>
              <a:rPr lang="en-US" dirty="0" smtClean="0"/>
              <a:t>Effective for high frequencies</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19</a:t>
            </a:fld>
            <a:endParaRPr lang="en-US"/>
          </a:p>
        </p:txBody>
      </p:sp>
      <p:pic>
        <p:nvPicPr>
          <p:cNvPr id="3075"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55682"/>
          <a:stretch/>
        </p:blipFill>
        <p:spPr bwMode="auto">
          <a:xfrm>
            <a:off x="1888435" y="1624163"/>
            <a:ext cx="3066222" cy="3014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 name="Group 5"/>
          <p:cNvGrpSpPr/>
          <p:nvPr/>
        </p:nvGrpSpPr>
        <p:grpSpPr>
          <a:xfrm>
            <a:off x="5272709" y="506071"/>
            <a:ext cx="3615773" cy="2625142"/>
            <a:chOff x="5272709" y="506071"/>
            <a:chExt cx="3615773" cy="2625142"/>
          </a:xfrm>
        </p:grpSpPr>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29195"/>
            <a:stretch/>
          </p:blipFill>
          <p:spPr bwMode="auto">
            <a:xfrm>
              <a:off x="5272709" y="506071"/>
              <a:ext cx="3615773" cy="25601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ight Triangle 4"/>
            <p:cNvSpPr/>
            <p:nvPr/>
          </p:nvSpPr>
          <p:spPr>
            <a:xfrm flipH="1">
              <a:off x="6823213" y="2455352"/>
              <a:ext cx="1525657" cy="675861"/>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Rectangle 6"/>
          <p:cNvSpPr/>
          <p:nvPr/>
        </p:nvSpPr>
        <p:spPr>
          <a:xfrm>
            <a:off x="4954657" y="4361264"/>
            <a:ext cx="3704396" cy="276999"/>
          </a:xfrm>
          <a:prstGeom prst="rect">
            <a:avLst/>
          </a:prstGeom>
        </p:spPr>
        <p:txBody>
          <a:bodyPr wrap="square">
            <a:spAutoFit/>
          </a:bodyPr>
          <a:lstStyle/>
          <a:p>
            <a:r>
              <a:rPr lang="en-US" sz="1200" dirty="0">
                <a:hlinkClick r:id="rId4"/>
              </a:rPr>
              <a:t>https://e2e.ti.com/support/sensors/f/1023/t/570116</a:t>
            </a:r>
            <a:endParaRPr lang="en-US" sz="1200" dirty="0"/>
          </a:p>
        </p:txBody>
      </p:sp>
    </p:spTree>
    <p:extLst>
      <p:ext uri="{BB962C8B-B14F-4D97-AF65-F5344CB8AC3E}">
        <p14:creationId xmlns:p14="http://schemas.microsoft.com/office/powerpoint/2010/main" val="19655035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Abstract</a:t>
            </a:r>
            <a:endParaRPr lang="en-US" dirty="0"/>
          </a:p>
        </p:txBody>
      </p:sp>
      <p:sp>
        <p:nvSpPr>
          <p:cNvPr id="6" name="Content Placeholder 5"/>
          <p:cNvSpPr>
            <a:spLocks noGrp="1"/>
          </p:cNvSpPr>
          <p:nvPr>
            <p:ph idx="1"/>
          </p:nvPr>
        </p:nvSpPr>
        <p:spPr/>
        <p:txBody>
          <a:bodyPr/>
          <a:lstStyle/>
          <a:p>
            <a:r>
              <a:rPr lang="en-US" dirty="0" smtClean="0"/>
              <a:t>What are all the components (“knobs”) a designer can use to improve EMC performance (especially emissions) in a design, specifically an automotive electric motor application?</a:t>
            </a:r>
          </a:p>
          <a:p>
            <a:pPr lvl="1"/>
            <a:r>
              <a:rPr lang="en-US" dirty="0" smtClean="0"/>
              <a:t>Waveform shaping</a:t>
            </a:r>
          </a:p>
          <a:p>
            <a:pPr lvl="1"/>
            <a:r>
              <a:rPr lang="en-US" dirty="0" smtClean="0"/>
              <a:t>Electrical filtering</a:t>
            </a:r>
          </a:p>
          <a:p>
            <a:pPr lvl="1"/>
            <a:r>
              <a:rPr lang="en-US" dirty="0" smtClean="0"/>
              <a:t>Dithering, synchronization</a:t>
            </a:r>
          </a:p>
          <a:p>
            <a:pPr lvl="1"/>
            <a:r>
              <a:rPr lang="en-US" dirty="0" smtClean="0"/>
              <a:t>Board layout</a:t>
            </a:r>
          </a:p>
          <a:p>
            <a:pPr lvl="1"/>
            <a:r>
              <a:rPr lang="en-US" dirty="0" smtClean="0"/>
              <a:t>Shielding</a:t>
            </a:r>
          </a:p>
          <a:p>
            <a:pPr lvl="1"/>
            <a:r>
              <a:rPr lang="en-US" dirty="0" smtClean="0"/>
              <a:t>Etc.</a:t>
            </a:r>
          </a:p>
          <a:p>
            <a:r>
              <a:rPr lang="en-US" dirty="0" smtClean="0"/>
              <a:t>How does each component affect the EMC performance (in general terms)?</a:t>
            </a:r>
          </a:p>
          <a:p>
            <a:r>
              <a:rPr lang="en-US" dirty="0" smtClean="0"/>
              <a:t>What cost or penalty is associated with each component?</a:t>
            </a:r>
            <a:endParaRPr lang="en-US" dirty="0"/>
          </a:p>
        </p:txBody>
      </p:sp>
      <p:sp>
        <p:nvSpPr>
          <p:cNvPr id="4" name="Slide Number Placeholder 3"/>
          <p:cNvSpPr>
            <a:spLocks noGrp="1"/>
          </p:cNvSpPr>
          <p:nvPr>
            <p:ph type="sldNum" sz="quarter" idx="10"/>
          </p:nvPr>
        </p:nvSpPr>
        <p:spPr/>
        <p:txBody>
          <a:bodyPr/>
          <a:lstStyle/>
          <a:p>
            <a:pPr>
              <a:defRPr/>
            </a:pPr>
            <a:fld id="{7355571E-02C7-4909-A943-092A83DD3418}" type="slidenum">
              <a:rPr lang="en-US" smtClean="0"/>
              <a:pPr>
                <a:defRPr/>
              </a:pPr>
              <a:t>2</a:t>
            </a:fld>
            <a:endParaRPr lang="en-US"/>
          </a:p>
        </p:txBody>
      </p:sp>
    </p:spTree>
    <p:extLst>
      <p:ext uri="{BB962C8B-B14F-4D97-AF65-F5344CB8AC3E}">
        <p14:creationId xmlns:p14="http://schemas.microsoft.com/office/powerpoint/2010/main" val="31059061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Decoupling capacitors</a:t>
            </a:r>
            <a:endParaRPr lang="en-US" dirty="0"/>
          </a:p>
        </p:txBody>
      </p:sp>
      <p:sp>
        <p:nvSpPr>
          <p:cNvPr id="3" name="Content Placeholder 2"/>
          <p:cNvSpPr>
            <a:spLocks noGrp="1"/>
          </p:cNvSpPr>
          <p:nvPr>
            <p:ph idx="1"/>
          </p:nvPr>
        </p:nvSpPr>
        <p:spPr>
          <a:xfrm>
            <a:off x="209965" y="808796"/>
            <a:ext cx="5450339" cy="3709449"/>
          </a:xfrm>
        </p:spPr>
        <p:txBody>
          <a:bodyPr/>
          <a:lstStyle/>
          <a:p>
            <a:r>
              <a:rPr lang="en-US" sz="1600" dirty="0" smtClean="0"/>
              <a:t>Decoupling </a:t>
            </a:r>
            <a:r>
              <a:rPr lang="en-US" sz="1600" dirty="0"/>
              <a:t>capacitors should be distributed across the entire board to help reduce the board resonances. These board resonances are the main decoupling problem at high frequencies (above about 20 MHz). The actual resonant frequency will change as the number, or location, or value of decoupling capacitors is changed. </a:t>
            </a:r>
            <a:r>
              <a:rPr lang="en-US" sz="1600" dirty="0" smtClean="0"/>
              <a:t> </a:t>
            </a:r>
            <a:endParaRPr lang="en-US" sz="1600" dirty="0"/>
          </a:p>
          <a:p>
            <a:r>
              <a:rPr lang="en-US" sz="1600" dirty="0"/>
              <a:t>Traditional values of capacitance (for example, .01 </a:t>
            </a:r>
            <a:r>
              <a:rPr lang="en-US" sz="1600" dirty="0" err="1"/>
              <a:t>uF</a:t>
            </a:r>
            <a:r>
              <a:rPr lang="en-US" sz="1600" dirty="0"/>
              <a:t>) make a significant improvement in </a:t>
            </a:r>
            <a:r>
              <a:rPr lang="en-US" sz="1600" dirty="0" smtClean="0"/>
              <a:t> frequencies </a:t>
            </a:r>
            <a:r>
              <a:rPr lang="en-US" sz="1600" dirty="0"/>
              <a:t>below about 200 MHz, but make only a little change at higher frequencies. This is mostly due to the self resonance of the capacitor, and the inductive nature of the capacitor above its natural resonant frequency. Therefore, high frequency capacitors should also be distributed across the board. The value of these capacitors will determine the frequency range over which they are effective.</a:t>
            </a:r>
          </a:p>
          <a:p>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20</a:t>
            </a:fld>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97237" y="1603390"/>
            <a:ext cx="3362613" cy="26488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5514452" y="4213769"/>
            <a:ext cx="3629548" cy="400110"/>
          </a:xfrm>
          <a:prstGeom prst="rect">
            <a:avLst/>
          </a:prstGeom>
        </p:spPr>
        <p:txBody>
          <a:bodyPr wrap="square">
            <a:spAutoFit/>
          </a:bodyPr>
          <a:lstStyle/>
          <a:p>
            <a:r>
              <a:rPr lang="en-US" sz="1000" dirty="0">
                <a:hlinkClick r:id="rId3"/>
              </a:rPr>
              <a:t>https://e2e.ti.com/blogs_/archives/b/precisionhub/archive/2013/08/13/the-decoupling-capacitor-is-it-really-necessary</a:t>
            </a:r>
            <a:endParaRPr lang="en-US" sz="1000" dirty="0"/>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83438" y="52257"/>
            <a:ext cx="1373217" cy="14725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090270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shielding</a:t>
            </a:r>
            <a:endParaRPr lang="en-US" dirty="0"/>
          </a:p>
        </p:txBody>
      </p:sp>
      <p:sp>
        <p:nvSpPr>
          <p:cNvPr id="4" name="Slide Number Placeholder 3"/>
          <p:cNvSpPr>
            <a:spLocks noGrp="1"/>
          </p:cNvSpPr>
          <p:nvPr>
            <p:ph type="sldNum" sz="quarter" idx="10"/>
          </p:nvPr>
        </p:nvSpPr>
        <p:spPr/>
        <p:txBody>
          <a:bodyPr/>
          <a:lstStyle/>
          <a:p>
            <a:pPr>
              <a:defRPr/>
            </a:pPr>
            <a:fld id="{3C7E7816-A48B-4805-9A47-CE865F4F101F}" type="slidenum">
              <a:rPr lang="en-US" smtClean="0">
                <a:solidFill>
                  <a:srgbClr val="000000"/>
                </a:solidFill>
              </a:rPr>
              <a:pPr>
                <a:defRPr/>
              </a:pPr>
              <a:t>21</a:t>
            </a:fld>
            <a:endParaRPr lang="en-US">
              <a:solidFill>
                <a:srgbClr val="000000"/>
              </a:solidFill>
            </a:endParaRPr>
          </a:p>
        </p:txBody>
      </p:sp>
    </p:spTree>
    <p:extLst>
      <p:ext uri="{BB962C8B-B14F-4D97-AF65-F5344CB8AC3E}">
        <p14:creationId xmlns:p14="http://schemas.microsoft.com/office/powerpoint/2010/main" val="17677772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Shielding</a:t>
            </a:r>
            <a:endParaRPr lang="en-US" dirty="0"/>
          </a:p>
        </p:txBody>
      </p:sp>
      <p:sp>
        <p:nvSpPr>
          <p:cNvPr id="3" name="Content Placeholder 2"/>
          <p:cNvSpPr>
            <a:spLocks noGrp="1"/>
          </p:cNvSpPr>
          <p:nvPr>
            <p:ph idx="1"/>
          </p:nvPr>
        </p:nvSpPr>
        <p:spPr/>
        <p:txBody>
          <a:bodyPr/>
          <a:lstStyle/>
          <a:p>
            <a:r>
              <a:rPr lang="en-US" dirty="0" smtClean="0"/>
              <a:t>Shielded components</a:t>
            </a:r>
          </a:p>
          <a:p>
            <a:r>
              <a:rPr lang="en-US" dirty="0" smtClean="0"/>
              <a:t>Shielded board</a:t>
            </a:r>
          </a:p>
          <a:p>
            <a:r>
              <a:rPr lang="en-US" dirty="0" smtClean="0"/>
              <a:t>Shielded cables</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22</a:t>
            </a:fld>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8691" y="400050"/>
            <a:ext cx="3333750" cy="2743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6410738" y="4445780"/>
            <a:ext cx="1356691" cy="230832"/>
          </a:xfrm>
          <a:prstGeom prst="rect">
            <a:avLst/>
          </a:prstGeom>
        </p:spPr>
        <p:txBody>
          <a:bodyPr wrap="square">
            <a:spAutoFit/>
          </a:bodyPr>
          <a:lstStyle/>
          <a:p>
            <a:r>
              <a:rPr lang="en-US" sz="900" dirty="0" smtClean="0">
                <a:hlinkClick r:id="rId3"/>
              </a:rPr>
              <a:t>Source: MWFR.com</a:t>
            </a:r>
            <a:endParaRPr lang="en-US" sz="900" dirty="0"/>
          </a:p>
        </p:txBody>
      </p:sp>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4545" y="2490581"/>
            <a:ext cx="2609850" cy="1752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342837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Emission reduction at the motor</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23</a:t>
            </a:fld>
            <a:endParaRPr lang="en-US"/>
          </a:p>
        </p:txBody>
      </p:sp>
      <p:pic>
        <p:nvPicPr>
          <p:cNvPr id="3074" name="Picture 2"/>
          <p:cNvPicPr>
            <a:picLocks noGrp="1" noChangeAspect="1" noChangeArrowheads="1"/>
          </p:cNvPicPr>
          <p:nvPr>
            <p:ph idx="1"/>
          </p:nvPr>
        </p:nvPicPr>
        <p:blipFill rotWithShape="1">
          <a:blip r:embed="rId2" cstate="print">
            <a:extLst>
              <a:ext uri="{28A0092B-C50C-407E-A947-70E740481C1C}">
                <a14:useLocalDpi xmlns:a14="http://schemas.microsoft.com/office/drawing/2010/main" val="0"/>
              </a:ext>
            </a:extLst>
          </a:blip>
          <a:srcRect l="8668" r="6938"/>
          <a:stretch/>
        </p:blipFill>
        <p:spPr bwMode="auto">
          <a:xfrm>
            <a:off x="3565617" y="809775"/>
            <a:ext cx="5491847" cy="35457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3560179" y="4363091"/>
            <a:ext cx="2250830" cy="261610"/>
          </a:xfrm>
          <a:prstGeom prst="rect">
            <a:avLst/>
          </a:prstGeom>
        </p:spPr>
        <p:txBody>
          <a:bodyPr wrap="square">
            <a:spAutoFit/>
          </a:bodyPr>
          <a:lstStyle/>
          <a:p>
            <a:r>
              <a:rPr lang="en-US" sz="1050" dirty="0" smtClean="0">
                <a:hlinkClick r:id="rId3"/>
              </a:rPr>
              <a:t>Source: </a:t>
            </a:r>
            <a:r>
              <a:rPr lang="en-US" sz="1050" dirty="0" err="1" smtClean="0">
                <a:hlinkClick r:id="rId3"/>
              </a:rPr>
              <a:t>Maxon</a:t>
            </a:r>
            <a:r>
              <a:rPr lang="en-US" sz="1050" dirty="0" smtClean="0">
                <a:hlinkClick r:id="rId3"/>
              </a:rPr>
              <a:t> Group</a:t>
            </a:r>
            <a:endParaRPr lang="en-US" sz="1050" dirty="0"/>
          </a:p>
        </p:txBody>
      </p:sp>
      <p:sp>
        <p:nvSpPr>
          <p:cNvPr id="6" name="Rectangle 5"/>
          <p:cNvSpPr/>
          <p:nvPr/>
        </p:nvSpPr>
        <p:spPr>
          <a:xfrm>
            <a:off x="183959" y="732169"/>
            <a:ext cx="3213929" cy="3708708"/>
          </a:xfrm>
          <a:prstGeom prst="rect">
            <a:avLst/>
          </a:prstGeom>
        </p:spPr>
        <p:txBody>
          <a:bodyPr wrap="square">
            <a:spAutoFit/>
          </a:bodyPr>
          <a:lstStyle/>
          <a:p>
            <a:pPr marL="171450" indent="-171450">
              <a:spcBef>
                <a:spcPts val="600"/>
              </a:spcBef>
              <a:buFont typeface="Arial" panose="020B0604020202020204" pitchFamily="34" charset="0"/>
              <a:buChar char="•"/>
            </a:pPr>
            <a:r>
              <a:rPr lang="en-US" sz="1400" dirty="0"/>
              <a:t>Use </a:t>
            </a:r>
            <a:r>
              <a:rPr lang="en-US" sz="1400" dirty="0" smtClean="0"/>
              <a:t> a </a:t>
            </a:r>
            <a:r>
              <a:rPr lang="en-US" sz="1400" dirty="0"/>
              <a:t>brushless motor.</a:t>
            </a:r>
          </a:p>
          <a:p>
            <a:pPr marL="171450" indent="-171450">
              <a:spcBef>
                <a:spcPts val="600"/>
              </a:spcBef>
              <a:buFont typeface="Arial" panose="020B0604020202020204" pitchFamily="34" charset="0"/>
              <a:buChar char="•"/>
            </a:pPr>
            <a:r>
              <a:rPr lang="en-US" sz="1400" dirty="0"/>
              <a:t>Install suppression capacitors between the terminals and the ground </a:t>
            </a:r>
            <a:r>
              <a:rPr lang="en-US" sz="1400" dirty="0" smtClean="0"/>
              <a:t>shield.</a:t>
            </a:r>
            <a:endParaRPr lang="en-US" sz="1400" dirty="0"/>
          </a:p>
          <a:p>
            <a:pPr marL="171450" indent="-171450">
              <a:spcBef>
                <a:spcPts val="600"/>
              </a:spcBef>
              <a:buFont typeface="Arial" panose="020B0604020202020204" pitchFamily="34" charset="0"/>
              <a:buChar char="•"/>
            </a:pPr>
            <a:r>
              <a:rPr lang="en-US" sz="1400" dirty="0"/>
              <a:t>Install a toroidal ferrite core on the motor leads</a:t>
            </a:r>
            <a:r>
              <a:rPr lang="en-US" sz="1400" dirty="0" smtClean="0"/>
              <a:t>.</a:t>
            </a:r>
            <a:endParaRPr lang="en-US" sz="1400" dirty="0"/>
          </a:p>
          <a:p>
            <a:pPr marL="171450" indent="-171450">
              <a:spcBef>
                <a:spcPts val="600"/>
              </a:spcBef>
              <a:buFont typeface="Arial" panose="020B0604020202020204" pitchFamily="34" charset="0"/>
              <a:buChar char="•"/>
            </a:pPr>
            <a:r>
              <a:rPr lang="en-US" sz="1400" dirty="0"/>
              <a:t>Pair motor leads and shield, if </a:t>
            </a:r>
            <a:r>
              <a:rPr lang="en-US" sz="1400" dirty="0" smtClean="0"/>
              <a:t>possible.</a:t>
            </a:r>
            <a:endParaRPr lang="en-US" sz="1400" dirty="0"/>
          </a:p>
          <a:p>
            <a:pPr marL="171450" indent="-171450">
              <a:spcBef>
                <a:spcPts val="600"/>
              </a:spcBef>
              <a:buFont typeface="Arial" panose="020B0604020202020204" pitchFamily="34" charset="0"/>
              <a:buChar char="•"/>
            </a:pPr>
            <a:r>
              <a:rPr lang="en-US" sz="1400" dirty="0"/>
              <a:t>Controllers with a linear power stage produce less </a:t>
            </a:r>
            <a:r>
              <a:rPr lang="en-US" sz="1400" dirty="0" smtClean="0"/>
              <a:t>emissions </a:t>
            </a:r>
            <a:r>
              <a:rPr lang="en-US" sz="1400" dirty="0"/>
              <a:t>on the motor lines than </a:t>
            </a:r>
            <a:r>
              <a:rPr lang="en-US" sz="1400" dirty="0" smtClean="0"/>
              <a:t>controllers </a:t>
            </a:r>
            <a:r>
              <a:rPr lang="en-US" sz="1400" dirty="0"/>
              <a:t>with PWM actuation of the motor.</a:t>
            </a:r>
          </a:p>
          <a:p>
            <a:pPr marL="171450" indent="-171450">
              <a:spcBef>
                <a:spcPts val="600"/>
              </a:spcBef>
              <a:buFont typeface="Arial" panose="020B0604020202020204" pitchFamily="34" charset="0"/>
              <a:buChar char="•"/>
            </a:pPr>
            <a:r>
              <a:rPr lang="en-US" sz="1400" dirty="0" smtClean="0"/>
              <a:t>Encapsulate </a:t>
            </a:r>
            <a:r>
              <a:rPr lang="en-US" sz="1400" dirty="0"/>
              <a:t>the motor in a grounded housing (the principle of a Faraday cage).</a:t>
            </a:r>
          </a:p>
        </p:txBody>
      </p:sp>
    </p:spTree>
    <p:extLst>
      <p:ext uri="{BB962C8B-B14F-4D97-AF65-F5344CB8AC3E}">
        <p14:creationId xmlns:p14="http://schemas.microsoft.com/office/powerpoint/2010/main" val="26607471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Shielded and unshielded inductors</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24</a:t>
            </a:fld>
            <a:endParaRPr lang="en-US"/>
          </a:p>
        </p:txBody>
      </p:sp>
      <p:pic>
        <p:nvPicPr>
          <p:cNvPr id="1026" name="Picture 2" descr="https://www.we-online.com/web/media/07_electronic_components/news_1/blog/midcom_blog_photos/Image_41_res23.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05000" y="903411"/>
            <a:ext cx="5943600" cy="314698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62673" y="4399068"/>
            <a:ext cx="1814822" cy="261610"/>
          </a:xfrm>
          <a:prstGeom prst="rect">
            <a:avLst/>
          </a:prstGeom>
        </p:spPr>
        <p:txBody>
          <a:bodyPr wrap="square">
            <a:spAutoFit/>
          </a:bodyPr>
          <a:lstStyle/>
          <a:p>
            <a:r>
              <a:rPr lang="en-US" sz="1100" dirty="0" smtClean="0">
                <a:hlinkClick r:id="rId3"/>
              </a:rPr>
              <a:t>Source: Wurth </a:t>
            </a:r>
            <a:r>
              <a:rPr lang="en-US" sz="1100" dirty="0" err="1" smtClean="0">
                <a:hlinkClick r:id="rId3"/>
              </a:rPr>
              <a:t>Elektronik</a:t>
            </a:r>
            <a:r>
              <a:rPr lang="en-US" sz="1100" dirty="0" smtClean="0">
                <a:hlinkClick r:id="rId3"/>
              </a:rPr>
              <a:t> </a:t>
            </a:r>
            <a:endParaRPr lang="en-US" sz="1100" dirty="0" smtClean="0"/>
          </a:p>
        </p:txBody>
      </p:sp>
    </p:spTree>
    <p:extLst>
      <p:ext uri="{BB962C8B-B14F-4D97-AF65-F5344CB8AC3E}">
        <p14:creationId xmlns:p14="http://schemas.microsoft.com/office/powerpoint/2010/main" val="39051420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Twisted pair and untwisted motor wires</a:t>
            </a:r>
            <a:endParaRPr lang="en-US" dirty="0"/>
          </a:p>
        </p:txBody>
      </p:sp>
      <p:sp>
        <p:nvSpPr>
          <p:cNvPr id="3" name="Content Placeholder 2"/>
          <p:cNvSpPr>
            <a:spLocks noGrp="1"/>
          </p:cNvSpPr>
          <p:nvPr>
            <p:ph idx="1"/>
          </p:nvPr>
        </p:nvSpPr>
        <p:spPr>
          <a:xfrm>
            <a:off x="381000" y="742951"/>
            <a:ext cx="8467725" cy="838200"/>
          </a:xfrm>
        </p:spPr>
        <p:txBody>
          <a:bodyPr/>
          <a:lstStyle/>
          <a:p>
            <a:r>
              <a:rPr lang="en-US" dirty="0" smtClean="0"/>
              <a:t>Radiated emissions from 40 MHz to 1 GHz</a:t>
            </a:r>
          </a:p>
          <a:p>
            <a:r>
              <a:rPr lang="en-US" dirty="0" smtClean="0"/>
              <a:t>Variable gate drive current, 10 mA to 500 mA</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25</a:t>
            </a:fld>
            <a:endParaRPr lang="en-US"/>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6199" y="1610009"/>
            <a:ext cx="5314539" cy="2790541"/>
          </a:xfrm>
          <a:prstGeom prst="rect">
            <a:avLst/>
          </a:prstGeom>
          <a:noFill/>
          <a:ln w="9525" algn="ctr">
            <a:noFill/>
            <a:miter lim="800000"/>
            <a:headEnd/>
            <a:tailEn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95494" y="1626456"/>
            <a:ext cx="4772306" cy="2774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123743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Quiz question 2:</a:t>
            </a:r>
            <a:endParaRPr lang="en-US" dirty="0"/>
          </a:p>
        </p:txBody>
      </p:sp>
      <p:sp>
        <p:nvSpPr>
          <p:cNvPr id="3" name="Content Placeholder 2"/>
          <p:cNvSpPr>
            <a:spLocks noGrp="1"/>
          </p:cNvSpPr>
          <p:nvPr>
            <p:ph idx="1"/>
          </p:nvPr>
        </p:nvSpPr>
        <p:spPr/>
        <p:txBody>
          <a:bodyPr/>
          <a:lstStyle/>
          <a:p>
            <a:pPr marL="0" indent="0">
              <a:buNone/>
            </a:pPr>
            <a:r>
              <a:rPr lang="en-US" sz="2000" dirty="0"/>
              <a:t>A paper published by the American Institute of Physics this year documented how Chinese scientists used Maxwell’s equations and finite element analysis to determine</a:t>
            </a:r>
            <a:r>
              <a:rPr lang="en-US" sz="2000" dirty="0" smtClean="0"/>
              <a:t>:</a:t>
            </a:r>
          </a:p>
          <a:p>
            <a:pPr marL="0" indent="0">
              <a:buNone/>
            </a:pPr>
            <a:endParaRPr lang="en-US" sz="2000" dirty="0"/>
          </a:p>
          <a:p>
            <a:pPr marL="746839" lvl="1" indent="-457200">
              <a:buFont typeface="+mj-lt"/>
              <a:buAutoNum type="alphaUcPeriod"/>
            </a:pPr>
            <a:r>
              <a:rPr lang="en-US" sz="2000" dirty="0"/>
              <a:t>Whether a kettle or microwave is the best way to heat water to make tea</a:t>
            </a:r>
          </a:p>
          <a:p>
            <a:pPr marL="746839" lvl="1" indent="-457200">
              <a:buFont typeface="+mj-lt"/>
              <a:buAutoNum type="alphaUcPeriod"/>
            </a:pPr>
            <a:r>
              <a:rPr lang="en-US" sz="2000" dirty="0" smtClean="0"/>
              <a:t>Optimal </a:t>
            </a:r>
            <a:r>
              <a:rPr lang="en-US" sz="2000" dirty="0"/>
              <a:t>charging rates for 5G smart phones in sub-ocean caves</a:t>
            </a:r>
          </a:p>
          <a:p>
            <a:pPr marL="746839" lvl="1" indent="-457200">
              <a:buFont typeface="+mj-lt"/>
              <a:buAutoNum type="alphaUcPeriod"/>
            </a:pPr>
            <a:r>
              <a:rPr lang="en-US" sz="2000" dirty="0" smtClean="0"/>
              <a:t>How </a:t>
            </a:r>
            <a:r>
              <a:rPr lang="en-US" sz="2000" dirty="0"/>
              <a:t>14-year olds send such a high number of texts per minute</a:t>
            </a:r>
          </a:p>
          <a:p>
            <a:pPr marL="746839" lvl="1" indent="-457200">
              <a:buFont typeface="+mj-lt"/>
              <a:buAutoNum type="alphaUcPeriod"/>
            </a:pPr>
            <a:r>
              <a:rPr lang="en-US" sz="2000" dirty="0"/>
              <a:t>Which is better for coding, </a:t>
            </a:r>
            <a:r>
              <a:rPr lang="en-US" sz="2000" dirty="0" smtClean="0"/>
              <a:t>using spaces </a:t>
            </a:r>
            <a:r>
              <a:rPr lang="en-US" sz="2000" dirty="0"/>
              <a:t>or tabs</a:t>
            </a:r>
          </a:p>
          <a:p>
            <a:endParaRPr lang="en-US" sz="2000"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26</a:t>
            </a:fld>
            <a:endParaRPr lang="en-US"/>
          </a:p>
        </p:txBody>
      </p:sp>
    </p:spTree>
    <p:extLst>
      <p:ext uri="{BB962C8B-B14F-4D97-AF65-F5344CB8AC3E}">
        <p14:creationId xmlns:p14="http://schemas.microsoft.com/office/powerpoint/2010/main" val="28075134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Polling question 2:</a:t>
            </a:r>
            <a:endParaRPr lang="en-US" dirty="0"/>
          </a:p>
        </p:txBody>
      </p:sp>
      <p:sp>
        <p:nvSpPr>
          <p:cNvPr id="3" name="Content Placeholder 2"/>
          <p:cNvSpPr>
            <a:spLocks noGrp="1"/>
          </p:cNvSpPr>
          <p:nvPr>
            <p:ph idx="1"/>
          </p:nvPr>
        </p:nvSpPr>
        <p:spPr/>
        <p:txBody>
          <a:bodyPr/>
          <a:lstStyle/>
          <a:p>
            <a:pPr marL="0" indent="0">
              <a:buNone/>
            </a:pPr>
            <a:r>
              <a:rPr lang="en-US" sz="2400" dirty="0" smtClean="0"/>
              <a:t>Which sport do you most enjoy watching?</a:t>
            </a:r>
          </a:p>
          <a:p>
            <a:r>
              <a:rPr lang="en-US" dirty="0" smtClean="0"/>
              <a:t>Soccer/football</a:t>
            </a:r>
          </a:p>
          <a:p>
            <a:r>
              <a:rPr lang="en-US" dirty="0" smtClean="0"/>
              <a:t>Cricket</a:t>
            </a:r>
          </a:p>
          <a:p>
            <a:r>
              <a:rPr lang="en-US" dirty="0" smtClean="0"/>
              <a:t>Tennis</a:t>
            </a:r>
          </a:p>
          <a:p>
            <a:r>
              <a:rPr lang="en-US" dirty="0" smtClean="0"/>
              <a:t>Wrestling</a:t>
            </a:r>
          </a:p>
          <a:p>
            <a:r>
              <a:rPr lang="en-US" dirty="0" smtClean="0"/>
              <a:t>Badminton</a:t>
            </a:r>
          </a:p>
          <a:p>
            <a:r>
              <a:rPr lang="en-US" dirty="0" smtClean="0"/>
              <a:t>Auto racing</a:t>
            </a:r>
          </a:p>
          <a:p>
            <a:r>
              <a:rPr lang="en-US" dirty="0"/>
              <a:t>Kabaddi </a:t>
            </a:r>
            <a:endParaRPr lang="en-US" dirty="0" smtClean="0"/>
          </a:p>
          <a:p>
            <a:r>
              <a:rPr lang="en-US" dirty="0" smtClean="0"/>
              <a:t>Hockey</a:t>
            </a:r>
          </a:p>
          <a:p>
            <a:r>
              <a:rPr lang="en-US" dirty="0" smtClean="0"/>
              <a:t>Cycling</a:t>
            </a:r>
          </a:p>
          <a:p>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27</a:t>
            </a:fld>
            <a:endParaRPr lang="en-US"/>
          </a:p>
        </p:txBody>
      </p:sp>
    </p:spTree>
    <p:extLst>
      <p:ext uri="{BB962C8B-B14F-4D97-AF65-F5344CB8AC3E}">
        <p14:creationId xmlns:p14="http://schemas.microsoft.com/office/powerpoint/2010/main" val="37514827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board layout</a:t>
            </a:r>
            <a:endParaRPr lang="en-US" dirty="0"/>
          </a:p>
        </p:txBody>
      </p:sp>
      <p:sp>
        <p:nvSpPr>
          <p:cNvPr id="4" name="Slide Number Placeholder 3"/>
          <p:cNvSpPr>
            <a:spLocks noGrp="1"/>
          </p:cNvSpPr>
          <p:nvPr>
            <p:ph type="sldNum" sz="quarter" idx="10"/>
          </p:nvPr>
        </p:nvSpPr>
        <p:spPr/>
        <p:txBody>
          <a:bodyPr/>
          <a:lstStyle/>
          <a:p>
            <a:pPr>
              <a:defRPr/>
            </a:pPr>
            <a:fld id="{3C7E7816-A48B-4805-9A47-CE865F4F101F}" type="slidenum">
              <a:rPr lang="en-US" smtClean="0">
                <a:solidFill>
                  <a:srgbClr val="000000"/>
                </a:solidFill>
              </a:rPr>
              <a:pPr>
                <a:defRPr/>
              </a:pPr>
              <a:t>28</a:t>
            </a:fld>
            <a:endParaRPr lang="en-US">
              <a:solidFill>
                <a:srgbClr val="000000"/>
              </a:solidFill>
            </a:endParaRPr>
          </a:p>
        </p:txBody>
      </p:sp>
    </p:spTree>
    <p:extLst>
      <p:ext uri="{BB962C8B-B14F-4D97-AF65-F5344CB8AC3E}">
        <p14:creationId xmlns:p14="http://schemas.microsoft.com/office/powerpoint/2010/main" val="17677772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Board layout – critical loops</a:t>
            </a:r>
            <a:endParaRPr lang="en-US" dirty="0"/>
          </a:p>
        </p:txBody>
      </p:sp>
      <p:sp>
        <p:nvSpPr>
          <p:cNvPr id="3" name="Content Placeholder 2"/>
          <p:cNvSpPr>
            <a:spLocks noGrp="1"/>
          </p:cNvSpPr>
          <p:nvPr>
            <p:ph idx="1"/>
          </p:nvPr>
        </p:nvSpPr>
        <p:spPr>
          <a:xfrm>
            <a:off x="333378" y="786357"/>
            <a:ext cx="2146161" cy="3723935"/>
          </a:xfrm>
        </p:spPr>
        <p:txBody>
          <a:bodyPr/>
          <a:lstStyle/>
          <a:p>
            <a:r>
              <a:rPr lang="en-US" dirty="0" smtClean="0"/>
              <a:t>Small loop size</a:t>
            </a:r>
          </a:p>
          <a:p>
            <a:r>
              <a:rPr lang="en-US" dirty="0" smtClean="0"/>
              <a:t>Separate from other signals</a:t>
            </a:r>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29</a:t>
            </a:fld>
            <a:endParaRPr lang="en-US"/>
          </a:p>
        </p:txBody>
      </p:sp>
      <p:pic>
        <p:nvPicPr>
          <p:cNvPr id="8197" name="Picture 5"/>
          <p:cNvPicPr>
            <a:picLocks noChangeAspect="1" noChangeArrowheads="1"/>
          </p:cNvPicPr>
          <p:nvPr/>
        </p:nvPicPr>
        <p:blipFill rotWithShape="1">
          <a:blip r:embed="rId2">
            <a:extLst>
              <a:ext uri="{28A0092B-C50C-407E-A947-70E740481C1C}">
                <a14:useLocalDpi xmlns:a14="http://schemas.microsoft.com/office/drawing/2010/main" val="0"/>
              </a:ext>
            </a:extLst>
          </a:blip>
          <a:srcRect l="5279" t="5518" r="3970" b="5694"/>
          <a:stretch/>
        </p:blipFill>
        <p:spPr bwMode="auto">
          <a:xfrm>
            <a:off x="2440519" y="703106"/>
            <a:ext cx="6512752" cy="36949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99446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Agenda</a:t>
            </a:r>
            <a:endParaRPr lang="en-US" sz="2800" dirty="0"/>
          </a:p>
        </p:txBody>
      </p:sp>
      <p:sp>
        <p:nvSpPr>
          <p:cNvPr id="3" name="Content Placeholder 2"/>
          <p:cNvSpPr>
            <a:spLocks noGrp="1"/>
          </p:cNvSpPr>
          <p:nvPr>
            <p:ph idx="1"/>
          </p:nvPr>
        </p:nvSpPr>
        <p:spPr/>
        <p:txBody>
          <a:bodyPr/>
          <a:lstStyle/>
          <a:p>
            <a:r>
              <a:rPr lang="en-US" sz="2400" dirty="0" smtClean="0"/>
              <a:t>Sources of emissions </a:t>
            </a:r>
          </a:p>
          <a:p>
            <a:r>
              <a:rPr lang="en-US" sz="2400" dirty="0" smtClean="0"/>
              <a:t>CISPR25 LISN model</a:t>
            </a:r>
          </a:p>
          <a:p>
            <a:r>
              <a:rPr lang="en-US" sz="2400" dirty="0" smtClean="0"/>
              <a:t>Signal shape frequency spectra</a:t>
            </a:r>
          </a:p>
          <a:p>
            <a:r>
              <a:rPr lang="en-US" sz="2400" dirty="0" smtClean="0"/>
              <a:t>Filtering</a:t>
            </a:r>
          </a:p>
          <a:p>
            <a:r>
              <a:rPr lang="en-US" sz="2400" dirty="0" smtClean="0"/>
              <a:t>Board design</a:t>
            </a:r>
          </a:p>
          <a:p>
            <a:r>
              <a:rPr lang="en-US" sz="2400" dirty="0" smtClean="0"/>
              <a:t>Shielding</a:t>
            </a:r>
          </a:p>
          <a:p>
            <a:r>
              <a:rPr lang="en-US" sz="2400" dirty="0" smtClean="0"/>
              <a:t>Conclusions</a:t>
            </a:r>
          </a:p>
          <a:p>
            <a:endParaRPr lang="en-US" sz="2400"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3</a:t>
            </a:fld>
            <a:endParaRPr lang="en-US"/>
          </a:p>
        </p:txBody>
      </p:sp>
    </p:spTree>
    <p:extLst>
      <p:ext uri="{BB962C8B-B14F-4D97-AF65-F5344CB8AC3E}">
        <p14:creationId xmlns:p14="http://schemas.microsoft.com/office/powerpoint/2010/main" val="88280087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Board layout</a:t>
            </a:r>
          </a:p>
        </p:txBody>
      </p:sp>
      <p:sp>
        <p:nvSpPr>
          <p:cNvPr id="3" name="Content Placeholder 2"/>
          <p:cNvSpPr>
            <a:spLocks noGrp="1"/>
          </p:cNvSpPr>
          <p:nvPr>
            <p:ph idx="1"/>
          </p:nvPr>
        </p:nvSpPr>
        <p:spPr/>
        <p:txBody>
          <a:bodyPr/>
          <a:lstStyle/>
          <a:p>
            <a:r>
              <a:rPr lang="en-US" dirty="0" smtClean="0"/>
              <a:t>Grounding</a:t>
            </a:r>
          </a:p>
          <a:p>
            <a:r>
              <a:rPr lang="en-US" dirty="0" smtClean="0"/>
              <a:t>Board layers</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30</a:t>
            </a:fld>
            <a:endParaRPr lang="en-US"/>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0636" y="223610"/>
            <a:ext cx="5687828" cy="33536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4" descr="Near-field scanners let you see EM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75" y="1977081"/>
            <a:ext cx="3133725" cy="2381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29345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Layout suggestions</a:t>
            </a:r>
            <a:endParaRPr lang="en-US" dirty="0"/>
          </a:p>
        </p:txBody>
      </p:sp>
      <p:sp>
        <p:nvSpPr>
          <p:cNvPr id="3" name="Content Placeholder 2"/>
          <p:cNvSpPr>
            <a:spLocks noGrp="1"/>
          </p:cNvSpPr>
          <p:nvPr>
            <p:ph idx="1"/>
          </p:nvPr>
        </p:nvSpPr>
        <p:spPr/>
        <p:txBody>
          <a:bodyPr/>
          <a:lstStyle/>
          <a:p>
            <a:r>
              <a:rPr lang="en-US" dirty="0"/>
              <a:t>M</a:t>
            </a:r>
            <a:r>
              <a:rPr lang="en-US" dirty="0" smtClean="0"/>
              <a:t>inimize </a:t>
            </a:r>
            <a:r>
              <a:rPr lang="en-US" dirty="0"/>
              <a:t>crosstalk due to capacitive coupling </a:t>
            </a:r>
            <a:r>
              <a:rPr lang="en-US" dirty="0" smtClean="0"/>
              <a:t>by increasing </a:t>
            </a:r>
            <a:r>
              <a:rPr lang="en-US" dirty="0"/>
              <a:t>the separation between </a:t>
            </a:r>
            <a:r>
              <a:rPr lang="en-US" dirty="0" smtClean="0"/>
              <a:t>tracks. </a:t>
            </a:r>
          </a:p>
          <a:p>
            <a:r>
              <a:rPr lang="en-US" dirty="0" smtClean="0"/>
              <a:t>Place the </a:t>
            </a:r>
            <a:r>
              <a:rPr lang="en-US" dirty="0"/>
              <a:t>power and ground in parallel </a:t>
            </a:r>
            <a:r>
              <a:rPr lang="en-US" dirty="0" smtClean="0"/>
              <a:t>to maximize </a:t>
            </a:r>
            <a:r>
              <a:rPr lang="en-US" dirty="0"/>
              <a:t>the PCB </a:t>
            </a:r>
            <a:r>
              <a:rPr lang="en-US" dirty="0" smtClean="0"/>
              <a:t>capacitance.</a:t>
            </a:r>
          </a:p>
          <a:p>
            <a:r>
              <a:rPr lang="en-US" dirty="0" smtClean="0"/>
              <a:t>Place </a:t>
            </a:r>
            <a:r>
              <a:rPr lang="en-US" dirty="0"/>
              <a:t>sensitive and high frequency </a:t>
            </a:r>
            <a:r>
              <a:rPr lang="en-US" dirty="0" smtClean="0"/>
              <a:t>traces away </a:t>
            </a:r>
            <a:r>
              <a:rPr lang="en-US" dirty="0"/>
              <a:t>from high noise power </a:t>
            </a:r>
            <a:r>
              <a:rPr lang="en-US" dirty="0" smtClean="0"/>
              <a:t>traces. </a:t>
            </a:r>
          </a:p>
          <a:p>
            <a:r>
              <a:rPr lang="en-US" dirty="0" smtClean="0"/>
              <a:t>Widen </a:t>
            </a:r>
            <a:r>
              <a:rPr lang="en-US" dirty="0"/>
              <a:t>ground and power </a:t>
            </a:r>
            <a:r>
              <a:rPr lang="en-US" dirty="0" smtClean="0"/>
              <a:t>traces to </a:t>
            </a:r>
            <a:r>
              <a:rPr lang="en-US" dirty="0"/>
              <a:t>reduce the </a:t>
            </a:r>
            <a:r>
              <a:rPr lang="en-US" dirty="0" smtClean="0"/>
              <a:t>impedance.</a:t>
            </a:r>
          </a:p>
          <a:p>
            <a:r>
              <a:rPr lang="en-US" dirty="0" smtClean="0"/>
              <a:t>Divide the circuit into functional sub-circuits to keep return currents as close as possible to the sources.</a:t>
            </a:r>
          </a:p>
          <a:p>
            <a:r>
              <a:rPr lang="en-US" dirty="0" smtClean="0"/>
              <a:t>Connect decoupling </a:t>
            </a:r>
            <a:r>
              <a:rPr lang="en-US" dirty="0"/>
              <a:t>capacitors </a:t>
            </a:r>
            <a:r>
              <a:rPr lang="en-US" dirty="0" smtClean="0"/>
              <a:t>between </a:t>
            </a:r>
            <a:r>
              <a:rPr lang="en-US" dirty="0"/>
              <a:t>power and ground at each </a:t>
            </a:r>
            <a:r>
              <a:rPr lang="en-US" dirty="0" smtClean="0"/>
              <a:t>chip, </a:t>
            </a:r>
            <a:r>
              <a:rPr lang="en-US" dirty="0"/>
              <a:t>as close as possible to the pins. This helps to filter out switching </a:t>
            </a:r>
            <a:r>
              <a:rPr lang="en-US" dirty="0" smtClean="0"/>
              <a:t>transients.</a:t>
            </a:r>
          </a:p>
          <a:p>
            <a:r>
              <a:rPr lang="en-US" dirty="0" smtClean="0"/>
              <a:t>Avoid right-angle corners in traces; make to 45 degree angles instead.</a:t>
            </a:r>
          </a:p>
          <a:p>
            <a:r>
              <a:rPr lang="en-US" dirty="0" smtClean="0"/>
              <a:t>Keep trace widths constant and avoids stubs in the traces.</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31</a:t>
            </a:fld>
            <a:endParaRPr lang="en-US"/>
          </a:p>
        </p:txBody>
      </p:sp>
    </p:spTree>
    <p:extLst>
      <p:ext uri="{BB962C8B-B14F-4D97-AF65-F5344CB8AC3E}">
        <p14:creationId xmlns:p14="http://schemas.microsoft.com/office/powerpoint/2010/main" val="35055450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Connection of decoupling capacitors</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32</a:t>
            </a:fld>
            <a:endParaRPr lang="en-US"/>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25719"/>
          <a:stretch/>
        </p:blipFill>
        <p:spPr bwMode="auto">
          <a:xfrm>
            <a:off x="1142999" y="895350"/>
            <a:ext cx="6572019" cy="2209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b="67234"/>
          <a:stretch/>
        </p:blipFill>
        <p:spPr bwMode="auto">
          <a:xfrm>
            <a:off x="0" y="3181350"/>
            <a:ext cx="4519410" cy="8026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57753" b="12227"/>
          <a:stretch/>
        </p:blipFill>
        <p:spPr bwMode="auto">
          <a:xfrm>
            <a:off x="3962400" y="3180729"/>
            <a:ext cx="4936721" cy="8032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563953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conclusions</a:t>
            </a:r>
            <a:endParaRPr lang="en-US" dirty="0"/>
          </a:p>
        </p:txBody>
      </p:sp>
      <p:sp>
        <p:nvSpPr>
          <p:cNvPr id="4" name="Slide Number Placeholder 3"/>
          <p:cNvSpPr>
            <a:spLocks noGrp="1"/>
          </p:cNvSpPr>
          <p:nvPr>
            <p:ph type="sldNum" sz="quarter" idx="10"/>
          </p:nvPr>
        </p:nvSpPr>
        <p:spPr/>
        <p:txBody>
          <a:bodyPr/>
          <a:lstStyle/>
          <a:p>
            <a:pPr>
              <a:defRPr/>
            </a:pPr>
            <a:fld id="{3C7E7816-A48B-4805-9A47-CE865F4F101F}" type="slidenum">
              <a:rPr lang="en-US" smtClean="0">
                <a:solidFill>
                  <a:srgbClr val="000000"/>
                </a:solidFill>
              </a:rPr>
              <a:pPr>
                <a:defRPr/>
              </a:pPr>
              <a:t>33</a:t>
            </a:fld>
            <a:endParaRPr lang="en-US">
              <a:solidFill>
                <a:srgbClr val="000000"/>
              </a:solidFill>
            </a:endParaRPr>
          </a:p>
        </p:txBody>
      </p:sp>
    </p:spTree>
    <p:extLst>
      <p:ext uri="{BB962C8B-B14F-4D97-AF65-F5344CB8AC3E}">
        <p14:creationId xmlns:p14="http://schemas.microsoft.com/office/powerpoint/2010/main" val="17677772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Conclusions</a:t>
            </a:r>
            <a:endParaRPr lang="en-US" dirty="0"/>
          </a:p>
        </p:txBody>
      </p:sp>
      <p:sp>
        <p:nvSpPr>
          <p:cNvPr id="6" name="Content Placeholder 5"/>
          <p:cNvSpPr>
            <a:spLocks noGrp="1"/>
          </p:cNvSpPr>
          <p:nvPr>
            <p:ph idx="1"/>
          </p:nvPr>
        </p:nvSpPr>
        <p:spPr/>
        <p:txBody>
          <a:bodyPr/>
          <a:lstStyle/>
          <a:p>
            <a:r>
              <a:rPr lang="en-US" dirty="0" smtClean="0"/>
              <a:t>Each application presents different requirements and may require different combinations of individual EMI mitigation techniques</a:t>
            </a:r>
          </a:p>
          <a:p>
            <a:r>
              <a:rPr lang="en-US" dirty="0" smtClean="0"/>
              <a:t>Reducing the source of emissions can be accomplished with wave shaping, dithering and spread spectrum techniques.</a:t>
            </a:r>
          </a:p>
          <a:p>
            <a:r>
              <a:rPr lang="en-US" dirty="0" smtClean="0"/>
              <a:t>Filtering primarily reduces conducted emissions</a:t>
            </a:r>
          </a:p>
          <a:p>
            <a:r>
              <a:rPr lang="en-US" dirty="0" smtClean="0"/>
              <a:t>Shielding primarily reduces radiated emissions</a:t>
            </a:r>
          </a:p>
          <a:p>
            <a:r>
              <a:rPr lang="en-US" dirty="0" smtClean="0"/>
              <a:t>Board layout is important to reduce both conducted and radiated emissions</a:t>
            </a:r>
          </a:p>
          <a:p>
            <a:r>
              <a:rPr lang="en-US" dirty="0" smtClean="0"/>
              <a:t>Best practices are documented in numerous TI application notes</a:t>
            </a:r>
          </a:p>
          <a:p>
            <a:endParaRPr lang="en-US" dirty="0"/>
          </a:p>
        </p:txBody>
      </p:sp>
      <p:sp>
        <p:nvSpPr>
          <p:cNvPr id="4" name="Slide Number Placeholder 3"/>
          <p:cNvSpPr>
            <a:spLocks noGrp="1"/>
          </p:cNvSpPr>
          <p:nvPr>
            <p:ph type="sldNum" sz="quarter" idx="10"/>
          </p:nvPr>
        </p:nvSpPr>
        <p:spPr/>
        <p:txBody>
          <a:bodyPr/>
          <a:lstStyle/>
          <a:p>
            <a:pPr>
              <a:defRPr/>
            </a:pPr>
            <a:fld id="{4E6118DC-F0C3-4C61-9EEA-2C495CD04587}" type="slidenum">
              <a:rPr lang="en-US" smtClean="0"/>
              <a:pPr>
                <a:defRPr/>
              </a:pPr>
              <a:t>34</a:t>
            </a:fld>
            <a:endParaRPr lang="en-US" dirty="0"/>
          </a:p>
        </p:txBody>
      </p:sp>
    </p:spTree>
    <p:extLst>
      <p:ext uri="{BB962C8B-B14F-4D97-AF65-F5344CB8AC3E}">
        <p14:creationId xmlns:p14="http://schemas.microsoft.com/office/powerpoint/2010/main" val="14360093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6805" y="127042"/>
            <a:ext cx="8458200" cy="610791"/>
          </a:xfrm>
        </p:spPr>
        <p:txBody>
          <a:bodyPr/>
          <a:lstStyle/>
          <a:p>
            <a:r>
              <a:rPr lang="en-US" dirty="0" smtClean="0"/>
              <a:t>Sources and further reading</a:t>
            </a:r>
            <a:endParaRPr lang="en-US" dirty="0"/>
          </a:p>
        </p:txBody>
      </p:sp>
      <p:sp>
        <p:nvSpPr>
          <p:cNvPr id="3" name="Content Placeholder 2"/>
          <p:cNvSpPr>
            <a:spLocks noGrp="1"/>
          </p:cNvSpPr>
          <p:nvPr>
            <p:ph idx="1"/>
          </p:nvPr>
        </p:nvSpPr>
        <p:spPr>
          <a:xfrm>
            <a:off x="198784" y="667077"/>
            <a:ext cx="8771282" cy="3709449"/>
          </a:xfrm>
        </p:spPr>
        <p:txBody>
          <a:bodyPr/>
          <a:lstStyle/>
          <a:p>
            <a:pPr marL="228600" indent="-228600">
              <a:buFont typeface="+mj-lt"/>
              <a:buAutoNum type="arabicPeriod"/>
            </a:pPr>
            <a:r>
              <a:rPr lang="en-US" sz="1050" b="1" dirty="0"/>
              <a:t>Input Filter Design for Switching Power </a:t>
            </a:r>
            <a:r>
              <a:rPr lang="en-US" sz="1050" b="1" dirty="0" smtClean="0"/>
              <a:t>Supplies</a:t>
            </a:r>
            <a:r>
              <a:rPr lang="en-US" sz="1050" dirty="0" smtClean="0"/>
              <a:t>, TI application report SNVA538, 2010, </a:t>
            </a:r>
            <a:r>
              <a:rPr lang="en-US" sz="1050" dirty="0" smtClean="0">
                <a:hlinkClick r:id="rId2" tooltip="https://www.ti.com/lit/pdf/snva538"/>
              </a:rPr>
              <a:t>https</a:t>
            </a:r>
            <a:r>
              <a:rPr lang="en-US" sz="1050" dirty="0">
                <a:hlinkClick r:id="rId2" tooltip="https://www.ti.com/lit/pdf/snva538"/>
              </a:rPr>
              <a:t>://</a:t>
            </a:r>
            <a:r>
              <a:rPr lang="en-US" sz="1050" dirty="0" smtClean="0">
                <a:hlinkClick r:id="rId2" tooltip="https://www.ti.com/lit/pdf/snva538"/>
              </a:rPr>
              <a:t>www.ti.com/lit/pdf/snva538</a:t>
            </a:r>
            <a:r>
              <a:rPr lang="en-US" sz="1050" dirty="0" smtClean="0"/>
              <a:t> </a:t>
            </a:r>
          </a:p>
          <a:p>
            <a:pPr marL="228600" indent="-228600">
              <a:buFont typeface="+mj-lt"/>
              <a:buAutoNum type="arabicPeriod"/>
            </a:pPr>
            <a:r>
              <a:rPr lang="en-US" sz="1050" b="1" dirty="0"/>
              <a:t>Reduce buck-converter EMI and voltage stress by minimizing inductive </a:t>
            </a:r>
            <a:r>
              <a:rPr lang="en-US" sz="1050" b="1" dirty="0" err="1"/>
              <a:t>parasitics</a:t>
            </a:r>
            <a:r>
              <a:rPr lang="en-US" sz="1050" dirty="0"/>
              <a:t>, TI Analog Applications Journal,  Fall 2016, </a:t>
            </a:r>
            <a:r>
              <a:rPr lang="en-US" sz="1050" dirty="0">
                <a:hlinkClick r:id="rId3"/>
              </a:rPr>
              <a:t>https://www.ti.com/lit/an/slyt682/slyt682.pdf</a:t>
            </a:r>
            <a:r>
              <a:rPr lang="en-US" sz="1050" dirty="0"/>
              <a:t> </a:t>
            </a:r>
          </a:p>
          <a:p>
            <a:pPr marL="228600" indent="-228600">
              <a:buFont typeface="+mj-lt"/>
              <a:buAutoNum type="arabicPeriod"/>
            </a:pPr>
            <a:r>
              <a:rPr lang="en-US" sz="1050" b="1" dirty="0"/>
              <a:t>Reduce Conducted EMI in Automotive Buck Converter Applications</a:t>
            </a:r>
            <a:r>
              <a:rPr lang="en-US" sz="1050" dirty="0"/>
              <a:t>, TI Application Report SNVA886, July 2019, </a:t>
            </a:r>
            <a:r>
              <a:rPr lang="en-US" sz="1050" dirty="0">
                <a:hlinkClick r:id="rId4"/>
              </a:rPr>
              <a:t>https://www.ti.com/lit/an/snva886/snva886.pdf</a:t>
            </a:r>
            <a:endParaRPr lang="en-US" sz="1050" dirty="0"/>
          </a:p>
          <a:p>
            <a:pPr marL="228600" indent="-228600">
              <a:buFont typeface="+mj-lt"/>
              <a:buAutoNum type="arabicPeriod"/>
            </a:pPr>
            <a:r>
              <a:rPr lang="en-US" sz="1050" b="1" dirty="0"/>
              <a:t>EMI filter components and their </a:t>
            </a:r>
            <a:r>
              <a:rPr lang="en-US" sz="1050" b="1" dirty="0" err="1"/>
              <a:t>nonidealities</a:t>
            </a:r>
            <a:r>
              <a:rPr lang="en-US" sz="1050" b="1" dirty="0"/>
              <a:t> for automotive DC/DC regulators</a:t>
            </a:r>
            <a:r>
              <a:rPr lang="en-US" sz="1050" dirty="0"/>
              <a:t>, </a:t>
            </a:r>
            <a:r>
              <a:rPr lang="en-US" sz="1050" dirty="0">
                <a:hlinkClick r:id="rId5"/>
              </a:rPr>
              <a:t>https://www.ti.com/lit/an/slyt782/slyt782.pdf</a:t>
            </a:r>
            <a:endParaRPr lang="en-US" sz="1050" dirty="0"/>
          </a:p>
          <a:p>
            <a:pPr marL="228600" indent="-228600">
              <a:buFont typeface="+mj-lt"/>
              <a:buAutoNum type="arabicPeriod"/>
            </a:pPr>
            <a:r>
              <a:rPr lang="en-US" sz="1050" b="1" dirty="0"/>
              <a:t>EMI Reduction Technique, Dual Random Spread Spectrum</a:t>
            </a:r>
            <a:r>
              <a:rPr lang="en-US" sz="1050" dirty="0"/>
              <a:t>, TI application report SNVA874, June 2020, </a:t>
            </a:r>
            <a:r>
              <a:rPr lang="en-US" sz="1050" dirty="0">
                <a:hlinkClick r:id="rId6"/>
              </a:rPr>
              <a:t>https://www.ti.com/lit/an/snva974/snva974.pdf</a:t>
            </a:r>
            <a:endParaRPr lang="en-US" sz="1050" dirty="0"/>
          </a:p>
          <a:p>
            <a:pPr marL="228600" indent="-228600">
              <a:buFont typeface="+mj-lt"/>
              <a:buAutoNum type="arabicPeriod"/>
            </a:pPr>
            <a:r>
              <a:rPr lang="en-US" sz="1050" b="1" dirty="0"/>
              <a:t>Passing CISPR25-Radiated Emissions Using TPS54160-Q1</a:t>
            </a:r>
            <a:r>
              <a:rPr lang="en-US" sz="1050" dirty="0"/>
              <a:t>, SLVA629A–December 2013–Revised May 2019, </a:t>
            </a:r>
            <a:r>
              <a:rPr lang="en-US" sz="1050" dirty="0">
                <a:hlinkClick r:id="rId7"/>
              </a:rPr>
              <a:t>https://www.ti.com/lit/an/slva629a/slva629a.pdf</a:t>
            </a:r>
            <a:r>
              <a:rPr lang="en-US" sz="1050" dirty="0"/>
              <a:t> </a:t>
            </a:r>
          </a:p>
          <a:p>
            <a:pPr marL="228600" indent="-228600">
              <a:buFont typeface="+mj-lt"/>
              <a:buAutoNum type="arabicPeriod"/>
            </a:pPr>
            <a:r>
              <a:rPr lang="en-US" sz="1050" b="1" dirty="0"/>
              <a:t>PCB Design Guidelines For Reduced EMI</a:t>
            </a:r>
            <a:r>
              <a:rPr lang="en-US" sz="1050" dirty="0"/>
              <a:t>, </a:t>
            </a:r>
            <a:r>
              <a:rPr lang="en-US" sz="1050" dirty="0">
                <a:hlinkClick r:id="rId8"/>
              </a:rPr>
              <a:t> https://www.ti.com/lit/an/szza009/szza009.pdf</a:t>
            </a:r>
            <a:r>
              <a:rPr lang="en-US" sz="1050" dirty="0"/>
              <a:t> </a:t>
            </a:r>
          </a:p>
          <a:p>
            <a:pPr marL="228600" indent="-228600">
              <a:buFont typeface="+mj-lt"/>
              <a:buAutoNum type="arabicPeriod"/>
            </a:pPr>
            <a:r>
              <a:rPr lang="en-US" sz="1050" b="1" dirty="0"/>
              <a:t>EMI/RFI Board Design</a:t>
            </a:r>
            <a:r>
              <a:rPr lang="en-US" sz="1050" dirty="0"/>
              <a:t>, May 2004, </a:t>
            </a:r>
            <a:r>
              <a:rPr lang="en-US" sz="1050" dirty="0">
                <a:hlinkClick r:id="rId9"/>
              </a:rPr>
              <a:t>https://www.ti.com/lit/an/snla016b/snla016b.pdf</a:t>
            </a:r>
            <a:r>
              <a:rPr lang="en-US" sz="1050" dirty="0"/>
              <a:t> </a:t>
            </a:r>
            <a:endParaRPr lang="en-US" sz="1050" dirty="0" smtClean="0"/>
          </a:p>
          <a:p>
            <a:pPr marL="228600" indent="-228600">
              <a:buFont typeface="+mj-lt"/>
              <a:buAutoNum type="arabicPeriod"/>
            </a:pPr>
            <a:r>
              <a:rPr lang="en-US" sz="1050" b="1" dirty="0" smtClean="0"/>
              <a:t>Printed </a:t>
            </a:r>
            <a:r>
              <a:rPr lang="en-US" sz="1050" b="1" dirty="0"/>
              <a:t>Circuit Board Decoupling Capacitor </a:t>
            </a:r>
            <a:r>
              <a:rPr lang="en-US" sz="1050" b="1" dirty="0" smtClean="0"/>
              <a:t>Performance For </a:t>
            </a:r>
            <a:r>
              <a:rPr lang="en-US" sz="1050" b="1" dirty="0"/>
              <a:t>Optimum EMC </a:t>
            </a:r>
            <a:r>
              <a:rPr lang="en-US" sz="1050" b="1" dirty="0" smtClean="0"/>
              <a:t>Design - </a:t>
            </a:r>
            <a:r>
              <a:rPr lang="en-US" sz="1050" dirty="0" smtClean="0"/>
              <a:t>Bruce </a:t>
            </a:r>
            <a:r>
              <a:rPr lang="en-US" sz="1050" dirty="0" err="1"/>
              <a:t>Archambeault</a:t>
            </a:r>
            <a:r>
              <a:rPr lang="en-US" sz="1050" dirty="0" smtClean="0"/>
              <a:t>,, Doug White, Electromagnetic </a:t>
            </a:r>
            <a:r>
              <a:rPr lang="en-US" sz="1050" dirty="0"/>
              <a:t>Compatibility Center of </a:t>
            </a:r>
            <a:r>
              <a:rPr lang="en-US" sz="1050" dirty="0" smtClean="0"/>
              <a:t>Competency, January 1999, </a:t>
            </a:r>
            <a:r>
              <a:rPr lang="en-US" sz="1050" dirty="0" smtClean="0">
                <a:hlinkClick r:id="rId10"/>
              </a:rPr>
              <a:t>https</a:t>
            </a:r>
            <a:r>
              <a:rPr lang="en-US" sz="1050" dirty="0">
                <a:hlinkClick r:id="rId10"/>
              </a:rPr>
              <a:t>://studfile.net/preview/429206</a:t>
            </a:r>
            <a:r>
              <a:rPr lang="en-US" sz="1050" dirty="0" smtClean="0">
                <a:hlinkClick r:id="rId10"/>
              </a:rPr>
              <a:t>/</a:t>
            </a:r>
            <a:endParaRPr lang="en-US" sz="1050" dirty="0" smtClean="0"/>
          </a:p>
          <a:p>
            <a:pPr marL="228600" indent="-228600">
              <a:buFont typeface="+mj-lt"/>
              <a:buAutoNum type="arabicPeriod"/>
            </a:pPr>
            <a:r>
              <a:rPr lang="en-US" sz="1050" b="1" dirty="0"/>
              <a:t>Bypass Capacitor </a:t>
            </a:r>
            <a:r>
              <a:rPr lang="en-US" sz="1050" b="1" dirty="0" smtClean="0"/>
              <a:t>Sequencing, </a:t>
            </a:r>
            <a:r>
              <a:rPr lang="en-US" sz="1050" i="1" dirty="0" smtClean="0"/>
              <a:t>High-Speed </a:t>
            </a:r>
            <a:r>
              <a:rPr lang="en-US" sz="1050" i="1" dirty="0"/>
              <a:t>Digital Design Online Newsletter: Vol. 9 Issue </a:t>
            </a:r>
            <a:r>
              <a:rPr lang="en-US" sz="1050" i="1" dirty="0" smtClean="0"/>
              <a:t>07, </a:t>
            </a:r>
            <a:r>
              <a:rPr lang="en-US" sz="1050" dirty="0" smtClean="0">
                <a:hlinkClick r:id="rId11"/>
              </a:rPr>
              <a:t>http</a:t>
            </a:r>
            <a:r>
              <a:rPr lang="en-US" sz="1050" dirty="0">
                <a:hlinkClick r:id="rId11"/>
              </a:rPr>
              <a:t>://</a:t>
            </a:r>
            <a:r>
              <a:rPr lang="en-US" sz="1050" dirty="0" smtClean="0">
                <a:hlinkClick r:id="rId11"/>
              </a:rPr>
              <a:t>www.sigcon.com/Pubs/news/9_07.htm</a:t>
            </a:r>
            <a:endParaRPr lang="en-US" sz="1050" dirty="0" smtClean="0"/>
          </a:p>
          <a:p>
            <a:pPr marL="228600" indent="-228600">
              <a:buFont typeface="+mj-lt"/>
              <a:buAutoNum type="arabicPeriod"/>
            </a:pPr>
            <a:r>
              <a:rPr lang="en-US" sz="1050" b="1" dirty="0"/>
              <a:t>Brushed DC Motor – EMC Radiated Emissions Problems and </a:t>
            </a:r>
            <a:r>
              <a:rPr lang="en-US" sz="1050" b="1" dirty="0" smtClean="0"/>
              <a:t>Improvements </a:t>
            </a:r>
            <a:r>
              <a:rPr lang="en-US" sz="1050" dirty="0" smtClean="0"/>
              <a:t>18th </a:t>
            </a:r>
            <a:r>
              <a:rPr lang="en-US" sz="1050" dirty="0"/>
              <a:t>July </a:t>
            </a:r>
            <a:r>
              <a:rPr lang="en-US" sz="1050" dirty="0" smtClean="0"/>
              <a:t>2017 in</a:t>
            </a:r>
            <a:r>
              <a:rPr lang="en-US" sz="1050" dirty="0"/>
              <a:t> Recent Work </a:t>
            </a:r>
            <a:r>
              <a:rPr lang="en-US" sz="1050" dirty="0" smtClean="0"/>
              <a:t>by</a:t>
            </a:r>
            <a:r>
              <a:rPr lang="en-US" sz="1050" dirty="0"/>
              <a:t> James </a:t>
            </a:r>
            <a:r>
              <a:rPr lang="en-US" sz="1050" dirty="0" smtClean="0"/>
              <a:t>Pawson, </a:t>
            </a:r>
            <a:r>
              <a:rPr lang="en-US" sz="1050" dirty="0">
                <a:hlinkClick r:id="rId12"/>
              </a:rPr>
              <a:t>https://www.unit3compliance.co.uk/brushed-dc-motor-radiated-emissions-improvements</a:t>
            </a:r>
            <a:r>
              <a:rPr lang="en-US" sz="1050" dirty="0" smtClean="0">
                <a:hlinkClick r:id="rId12"/>
              </a:rPr>
              <a:t>/</a:t>
            </a:r>
            <a:r>
              <a:rPr lang="en-US" sz="1050" dirty="0" smtClean="0"/>
              <a:t> </a:t>
            </a:r>
            <a:endParaRPr lang="en-US" sz="1050" dirty="0"/>
          </a:p>
          <a:p>
            <a:pPr marL="228600" indent="-228600">
              <a:buFont typeface="+mj-lt"/>
              <a:buAutoNum type="arabicPeriod"/>
            </a:pPr>
            <a:r>
              <a:rPr lang="en-US" sz="1050" b="1" dirty="0" smtClean="0"/>
              <a:t>Near Field Scanners Let You See EMI,  </a:t>
            </a:r>
            <a:r>
              <a:rPr lang="en-US" sz="1050" dirty="0" smtClean="0"/>
              <a:t>EE News Embedded, </a:t>
            </a:r>
            <a:r>
              <a:rPr lang="en-US" sz="1050" dirty="0" smtClean="0">
                <a:hlinkClick r:id="rId13"/>
              </a:rPr>
              <a:t>https</a:t>
            </a:r>
            <a:r>
              <a:rPr lang="en-US" sz="1050" dirty="0">
                <a:hlinkClick r:id="rId13"/>
              </a:rPr>
              <a:t>://</a:t>
            </a:r>
            <a:r>
              <a:rPr lang="en-US" sz="1050" dirty="0" smtClean="0">
                <a:hlinkClick r:id="rId13"/>
              </a:rPr>
              <a:t>www.eenewsembedded.com/news/near-field-scanners-let-you-see-emi</a:t>
            </a:r>
            <a:r>
              <a:rPr lang="en-US" sz="1050" dirty="0" smtClean="0"/>
              <a:t> </a:t>
            </a:r>
          </a:p>
          <a:p>
            <a:pPr marL="228600" indent="-228600">
              <a:buFont typeface="+mj-lt"/>
              <a:buAutoNum type="arabicPeriod"/>
            </a:pPr>
            <a:endParaRPr lang="en-US" sz="1050"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35</a:t>
            </a:fld>
            <a:endParaRPr lang="en-US" dirty="0"/>
          </a:p>
        </p:txBody>
      </p:sp>
    </p:spTree>
    <p:extLst>
      <p:ext uri="{BB962C8B-B14F-4D97-AF65-F5344CB8AC3E}">
        <p14:creationId xmlns:p14="http://schemas.microsoft.com/office/powerpoint/2010/main" val="113096840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0146674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 of emissions: DC motor drives</a:t>
            </a:r>
            <a:endParaRPr lang="en-US" dirty="0"/>
          </a:p>
        </p:txBody>
      </p:sp>
      <p:sp>
        <p:nvSpPr>
          <p:cNvPr id="3" name="Content Placeholder 2"/>
          <p:cNvSpPr>
            <a:spLocks noGrp="1"/>
          </p:cNvSpPr>
          <p:nvPr>
            <p:ph idx="1"/>
          </p:nvPr>
        </p:nvSpPr>
        <p:spPr/>
        <p:txBody>
          <a:bodyPr/>
          <a:lstStyle/>
          <a:p>
            <a:r>
              <a:rPr lang="en-US" dirty="0" smtClean="0"/>
              <a:t>Brushed DC motor</a:t>
            </a:r>
          </a:p>
          <a:p>
            <a:r>
              <a:rPr lang="en-US" dirty="0" smtClean="0"/>
              <a:t>Brushless DC motor</a:t>
            </a:r>
          </a:p>
          <a:p>
            <a:r>
              <a:rPr lang="en-US" dirty="0" smtClean="0"/>
              <a:t>PWM drive</a:t>
            </a:r>
          </a:p>
          <a:p>
            <a:r>
              <a:rPr lang="en-US" dirty="0"/>
              <a:t>Charge pumps</a:t>
            </a:r>
          </a:p>
          <a:p>
            <a:r>
              <a:rPr lang="en-US" dirty="0" smtClean="0"/>
              <a:t>Clocks and switching logic</a:t>
            </a:r>
          </a:p>
        </p:txBody>
      </p:sp>
      <p:sp>
        <p:nvSpPr>
          <p:cNvPr id="4" name="Slide Number Placeholder 3"/>
          <p:cNvSpPr>
            <a:spLocks noGrp="1"/>
          </p:cNvSpPr>
          <p:nvPr>
            <p:ph type="sldNum" sz="quarter" idx="10"/>
          </p:nvPr>
        </p:nvSpPr>
        <p:spPr>
          <a:xfrm>
            <a:off x="6766553" y="4537472"/>
            <a:ext cx="2133600" cy="154782"/>
          </a:xfrm>
        </p:spPr>
        <p:txBody>
          <a:bodyPr/>
          <a:lstStyle/>
          <a:p>
            <a:pPr>
              <a:defRPr/>
            </a:pPr>
            <a:fld id="{2B97888F-6AF7-4263-B69D-592D8C33BAC7}" type="slidenum">
              <a:rPr lang="en-US" smtClean="0"/>
              <a:pPr>
                <a:defRPr/>
              </a:pPr>
              <a:t>4</a:t>
            </a:fld>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40607" y="638175"/>
            <a:ext cx="4881563" cy="3867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4496254" y="892758"/>
            <a:ext cx="4390946" cy="923330"/>
          </a:xfrm>
          <a:prstGeom prst="rect">
            <a:avLst/>
          </a:prstGeom>
          <a:noFill/>
        </p:spPr>
        <p:txBody>
          <a:bodyPr wrap="none" rtlCol="0">
            <a:spAutoFit/>
          </a:bodyPr>
          <a:lstStyle/>
          <a:p>
            <a:r>
              <a:rPr lang="en-US" b="1" u="sng" dirty="0" smtClean="0"/>
              <a:t>Brushed DC motor radiated emissions</a:t>
            </a:r>
          </a:p>
          <a:p>
            <a:r>
              <a:rPr lang="en-US" b="1" dirty="0" smtClean="0">
                <a:solidFill>
                  <a:srgbClr val="3366FF"/>
                </a:solidFill>
              </a:rPr>
              <a:t>original</a:t>
            </a:r>
          </a:p>
          <a:p>
            <a:r>
              <a:rPr lang="en-US" b="1" dirty="0" smtClean="0">
                <a:solidFill>
                  <a:srgbClr val="00CC00"/>
                </a:solidFill>
              </a:rPr>
              <a:t>added caps, ferrite, etc.</a:t>
            </a:r>
            <a:endParaRPr lang="en-US" b="1" dirty="0">
              <a:solidFill>
                <a:srgbClr val="00CC00"/>
              </a:solidFill>
            </a:endParaRPr>
          </a:p>
        </p:txBody>
      </p:sp>
    </p:spTree>
    <p:extLst>
      <p:ext uri="{BB962C8B-B14F-4D97-AF65-F5344CB8AC3E}">
        <p14:creationId xmlns:p14="http://schemas.microsoft.com/office/powerpoint/2010/main" val="38985055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EMI test circuit model</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5</a:t>
            </a:fld>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892" y="867331"/>
            <a:ext cx="7099635" cy="3686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4345119" y="791706"/>
            <a:ext cx="3636974" cy="180710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b="1" dirty="0" smtClean="0">
                <a:solidFill>
                  <a:schemeClr val="tx1"/>
                </a:solidFill>
              </a:rPr>
              <a:t>ECU</a:t>
            </a:r>
            <a:endParaRPr lang="en-US" b="1" dirty="0">
              <a:solidFill>
                <a:schemeClr val="tx1"/>
              </a:solidFill>
            </a:endParaRPr>
          </a:p>
        </p:txBody>
      </p:sp>
      <p:sp>
        <p:nvSpPr>
          <p:cNvPr id="7" name="Rectangle 6"/>
          <p:cNvSpPr/>
          <p:nvPr/>
        </p:nvSpPr>
        <p:spPr>
          <a:xfrm>
            <a:off x="1182532" y="799727"/>
            <a:ext cx="2956331" cy="36966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b="1" dirty="0" smtClean="0">
                <a:solidFill>
                  <a:schemeClr val="tx1"/>
                </a:solidFill>
              </a:rPr>
              <a:t>LISN</a:t>
            </a:r>
            <a:endParaRPr lang="en-US" b="1" dirty="0">
              <a:solidFill>
                <a:schemeClr val="tx1"/>
              </a:solidFill>
            </a:endParaRPr>
          </a:p>
        </p:txBody>
      </p:sp>
    </p:spTree>
    <p:extLst>
      <p:ext uri="{BB962C8B-B14F-4D97-AF65-F5344CB8AC3E}">
        <p14:creationId xmlns:p14="http://schemas.microsoft.com/office/powerpoint/2010/main" val="36910510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signal shaping</a:t>
            </a:r>
            <a:endParaRPr lang="en-US" dirty="0"/>
          </a:p>
        </p:txBody>
      </p:sp>
      <p:sp>
        <p:nvSpPr>
          <p:cNvPr id="4" name="Slide Number Placeholder 3"/>
          <p:cNvSpPr>
            <a:spLocks noGrp="1"/>
          </p:cNvSpPr>
          <p:nvPr>
            <p:ph type="sldNum" sz="quarter" idx="10"/>
          </p:nvPr>
        </p:nvSpPr>
        <p:spPr/>
        <p:txBody>
          <a:bodyPr/>
          <a:lstStyle/>
          <a:p>
            <a:pPr>
              <a:defRPr/>
            </a:pPr>
            <a:fld id="{3C7E7816-A48B-4805-9A47-CE865F4F101F}" type="slidenum">
              <a:rPr lang="en-US" smtClean="0">
                <a:solidFill>
                  <a:srgbClr val="000000"/>
                </a:solidFill>
              </a:rPr>
              <a:pPr>
                <a:defRPr/>
              </a:pPr>
              <a:t>6</a:t>
            </a:fld>
            <a:endParaRPr lang="en-US">
              <a:solidFill>
                <a:srgbClr val="000000"/>
              </a:solidFill>
            </a:endParaRPr>
          </a:p>
        </p:txBody>
      </p:sp>
    </p:spTree>
    <p:extLst>
      <p:ext uri="{BB962C8B-B14F-4D97-AF65-F5344CB8AC3E}">
        <p14:creationId xmlns:p14="http://schemas.microsoft.com/office/powerpoint/2010/main" val="40815719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Frequency spectra of waveforms – wave shape</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7</a:t>
            </a:fld>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075" y="1053548"/>
            <a:ext cx="4260562" cy="34802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80555" y="1053548"/>
            <a:ext cx="4423883" cy="34802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299893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Frequency </a:t>
            </a:r>
            <a:r>
              <a:rPr lang="en-US" dirty="0" smtClean="0"/>
              <a:t>spectra </a:t>
            </a:r>
            <a:r>
              <a:rPr lang="en-US" dirty="0"/>
              <a:t>of </a:t>
            </a:r>
            <a:r>
              <a:rPr lang="en-US" dirty="0" smtClean="0"/>
              <a:t>waveforms – duty cycle</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8</a:t>
            </a:fld>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9499" y="938893"/>
            <a:ext cx="4192704" cy="33448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55874" y="973683"/>
            <a:ext cx="4236718" cy="33496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331484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Switching slew rate control</a:t>
            </a:r>
            <a:endParaRPr lang="en-US" dirty="0"/>
          </a:p>
        </p:txBody>
      </p:sp>
      <p:sp>
        <p:nvSpPr>
          <p:cNvPr id="3" name="Content Placeholder 2"/>
          <p:cNvSpPr>
            <a:spLocks noGrp="1"/>
          </p:cNvSpPr>
          <p:nvPr>
            <p:ph idx="1"/>
          </p:nvPr>
        </p:nvSpPr>
        <p:spPr>
          <a:xfrm>
            <a:off x="333379" y="786357"/>
            <a:ext cx="4556674" cy="3709449"/>
          </a:xfrm>
        </p:spPr>
        <p:txBody>
          <a:bodyPr/>
          <a:lstStyle/>
          <a:p>
            <a:r>
              <a:rPr lang="en-US" dirty="0" smtClean="0"/>
              <a:t>PWM operation – repetitive high-current transitions</a:t>
            </a:r>
          </a:p>
          <a:p>
            <a:r>
              <a:rPr lang="en-US" dirty="0" smtClean="0"/>
              <a:t>Slew rate (rise/fall time) controlled by gate drive current level</a:t>
            </a:r>
          </a:p>
          <a:p>
            <a:r>
              <a:rPr lang="en-US" dirty="0" smtClean="0"/>
              <a:t>Effect of reduced slew rate</a:t>
            </a:r>
          </a:p>
          <a:p>
            <a:pPr lvl="1"/>
            <a:r>
              <a:rPr lang="en-US" dirty="0" smtClean="0"/>
              <a:t>high-frequency harmonics</a:t>
            </a:r>
          </a:p>
          <a:p>
            <a:pPr lvl="1"/>
            <a:r>
              <a:rPr lang="en-US" dirty="0" smtClean="0"/>
              <a:t>reduced power efficiency &amp; thermal impact</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9</a:t>
            </a:fld>
            <a:endParaRPr lang="en-US"/>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9524" t="9664" b="39554"/>
          <a:stretch/>
        </p:blipFill>
        <p:spPr bwMode="auto">
          <a:xfrm>
            <a:off x="5168347" y="741836"/>
            <a:ext cx="3826565" cy="35767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79544781"/>
      </p:ext>
    </p:extLst>
  </p:cSld>
  <p:clrMapOvr>
    <a:masterClrMapping/>
  </p:clrMapOvr>
  <p:timing>
    <p:tnLst>
      <p:par>
        <p:cTn id="1" dur="indefinite" restart="never" nodeType="tmRoot"/>
      </p:par>
    </p:tnLst>
  </p:timing>
</p:sld>
</file>

<file path=ppt/theme/theme1.xml><?xml version="1.0" encoding="utf-8"?>
<a:theme xmlns:a="http://schemas.openxmlformats.org/drawingml/2006/main" name="FinalPowerpoint">
  <a:themeElements>
    <a:clrScheme name="Custom 1">
      <a:dk1>
        <a:srgbClr val="000000"/>
      </a:dk1>
      <a:lt1>
        <a:srgbClr val="FFFFFF"/>
      </a:lt1>
      <a:dk2>
        <a:srgbClr val="DE0000"/>
      </a:dk2>
      <a:lt2>
        <a:srgbClr val="808080"/>
      </a:lt2>
      <a:accent1>
        <a:srgbClr val="DE0000"/>
      </a:accent1>
      <a:accent2>
        <a:srgbClr val="A4A4A4"/>
      </a:accent2>
      <a:accent3>
        <a:srgbClr val="117788"/>
      </a:accent3>
      <a:accent4>
        <a:srgbClr val="404040"/>
      </a:accent4>
      <a:accent5>
        <a:srgbClr val="4ABED4"/>
      </a:accent5>
      <a:accent6>
        <a:srgbClr val="7F7F7F"/>
      </a:accent6>
      <a:hlink>
        <a:srgbClr val="DE0000"/>
      </a:hlink>
      <a:folHlink>
        <a:srgbClr val="AAAAAA"/>
      </a:folHlink>
    </a:clrScheme>
    <a:fontScheme name="Final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clrMap bg1="lt1" tx1="dk1" bg2="lt2" tx2="dk2" accent1="accent1" accent2="accent2" accent3="accent3" accent4="accent4" accent5="accent5" accent6="accent6" hlink="hlink" folHlink="folHlink"/>
    </a:extraClrScheme>
    <a:extraClrScheme>
      <a:clrScheme name="FinalPowerpoint 2">
        <a:dk1>
          <a:srgbClr val="AAAAAA"/>
        </a:dk1>
        <a:lt1>
          <a:srgbClr val="FFFFFF"/>
        </a:lt1>
        <a:dk2>
          <a:srgbClr val="000000"/>
        </a:dk2>
        <a:lt2>
          <a:srgbClr val="FFFFFF"/>
        </a:lt2>
        <a:accent1>
          <a:srgbClr val="AAAAAA"/>
        </a:accent1>
        <a:accent2>
          <a:srgbClr val="FFFFFF"/>
        </a:accent2>
        <a:accent3>
          <a:srgbClr val="AAAAAA"/>
        </a:accent3>
        <a:accent4>
          <a:srgbClr val="DADADA"/>
        </a:accent4>
        <a:accent5>
          <a:srgbClr val="D2D2D2"/>
        </a:accent5>
        <a:accent6>
          <a:srgbClr val="E7E7E7"/>
        </a:accent6>
        <a:hlink>
          <a:srgbClr val="AAAAAA"/>
        </a:hlink>
        <a:folHlink>
          <a:srgbClr val="FF0000"/>
        </a:folHlink>
      </a:clrScheme>
      <a:clrMap bg1="dk2" tx1="lt1" bg2="dk1" tx2="lt2" accent1="accent1" accent2="accent2" accent3="accent3" accent4="accent4" accent5="accent5" accent6="accent6" hlink="hlink" folHlink="folHlink"/>
    </a:extraClrScheme>
    <a:extraClrScheme>
      <a:clrScheme name="FinalPowerpoint 3">
        <a:dk1>
          <a:srgbClr val="808080"/>
        </a:dk1>
        <a:lt1>
          <a:srgbClr val="FFFFFF"/>
        </a:lt1>
        <a:dk2>
          <a:srgbClr val="AAAAAA"/>
        </a:dk2>
        <a:lt2>
          <a:srgbClr val="000000"/>
        </a:lt2>
        <a:accent1>
          <a:srgbClr val="000000"/>
        </a:accent1>
        <a:accent2>
          <a:srgbClr val="AAAAAA"/>
        </a:accent2>
        <a:accent3>
          <a:srgbClr val="D2D2D2"/>
        </a:accent3>
        <a:accent4>
          <a:srgbClr val="DADADA"/>
        </a:accent4>
        <a:accent5>
          <a:srgbClr val="AAAAAA"/>
        </a:accent5>
        <a:accent6>
          <a:srgbClr val="9A9A9A"/>
        </a:accent6>
        <a:hlink>
          <a:srgbClr val="FF0000"/>
        </a:hlink>
        <a:folHlink>
          <a:srgbClr val="FFFFFF"/>
        </a:folHlink>
      </a:clrScheme>
      <a:clrMap bg1="dk2" tx1="lt1" bg2="dk1" tx2="lt2" accent1="accent1" accent2="accent2" accent3="accent3" accent4="accent4" accent5="accent5" accent6="accent6" hlink="hlink" folHlink="folHlink"/>
    </a:extraClrScheme>
    <a:extraClrScheme>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
  <a:themeElements>
    <a:clrScheme name="Custom 1">
      <a:dk1>
        <a:sysClr val="windowText" lastClr="000000"/>
      </a:dk1>
      <a:lt1>
        <a:sysClr val="window" lastClr="FFFFFF"/>
      </a:lt1>
      <a:dk2>
        <a:srgbClr val="AAAAAA"/>
      </a:dk2>
      <a:lt2>
        <a:srgbClr val="E7E6E6"/>
      </a:lt2>
      <a:accent1>
        <a:srgbClr val="DE0000"/>
      </a:accent1>
      <a:accent2>
        <a:srgbClr val="115566"/>
      </a:accent2>
      <a:accent3>
        <a:srgbClr val="757070"/>
      </a:accent3>
      <a:accent4>
        <a:srgbClr val="00BBCC"/>
      </a:accent4>
      <a:accent5>
        <a:srgbClr val="BFBFBF"/>
      </a:accent5>
      <a:accent6>
        <a:srgbClr val="000000"/>
      </a:accent6>
      <a:hlink>
        <a:srgbClr val="DE0000"/>
      </a:hlink>
      <a:folHlink>
        <a:srgbClr val="007C8C"/>
      </a:folHlink>
    </a:clrScheme>
    <a:fontScheme name="Final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clrMap bg1="lt1" tx1="dk1" bg2="lt2" tx2="dk2" accent1="accent1" accent2="accent2" accent3="accent3" accent4="accent4" accent5="accent5" accent6="accent6" hlink="hlink" folHlink="folHlink"/>
    </a:extraClrScheme>
    <a:extraClrScheme>
      <a:clrScheme name="FinalPowerpoint 2">
        <a:dk1>
          <a:srgbClr val="AAAAAA"/>
        </a:dk1>
        <a:lt1>
          <a:srgbClr val="FFFFFF"/>
        </a:lt1>
        <a:dk2>
          <a:srgbClr val="000000"/>
        </a:dk2>
        <a:lt2>
          <a:srgbClr val="FFFFFF"/>
        </a:lt2>
        <a:accent1>
          <a:srgbClr val="AAAAAA"/>
        </a:accent1>
        <a:accent2>
          <a:srgbClr val="FFFFFF"/>
        </a:accent2>
        <a:accent3>
          <a:srgbClr val="AAAAAA"/>
        </a:accent3>
        <a:accent4>
          <a:srgbClr val="DADADA"/>
        </a:accent4>
        <a:accent5>
          <a:srgbClr val="D2D2D2"/>
        </a:accent5>
        <a:accent6>
          <a:srgbClr val="E7E7E7"/>
        </a:accent6>
        <a:hlink>
          <a:srgbClr val="AAAAAA"/>
        </a:hlink>
        <a:folHlink>
          <a:srgbClr val="FF0000"/>
        </a:folHlink>
      </a:clrScheme>
      <a:clrMap bg1="dk2" tx1="lt1" bg2="dk1" tx2="lt2" accent1="accent1" accent2="accent2" accent3="accent3" accent4="accent4" accent5="accent5" accent6="accent6" hlink="hlink" folHlink="folHlink"/>
    </a:extraClrScheme>
    <a:extraClrScheme>
      <a:clrScheme name="FinalPowerpoint 3">
        <a:dk1>
          <a:srgbClr val="808080"/>
        </a:dk1>
        <a:lt1>
          <a:srgbClr val="FFFFFF"/>
        </a:lt1>
        <a:dk2>
          <a:srgbClr val="AAAAAA"/>
        </a:dk2>
        <a:lt2>
          <a:srgbClr val="000000"/>
        </a:lt2>
        <a:accent1>
          <a:srgbClr val="000000"/>
        </a:accent1>
        <a:accent2>
          <a:srgbClr val="AAAAAA"/>
        </a:accent2>
        <a:accent3>
          <a:srgbClr val="D2D2D2"/>
        </a:accent3>
        <a:accent4>
          <a:srgbClr val="DADADA"/>
        </a:accent4>
        <a:accent5>
          <a:srgbClr val="AAAAAA"/>
        </a:accent5>
        <a:accent6>
          <a:srgbClr val="9A9A9A"/>
        </a:accent6>
        <a:hlink>
          <a:srgbClr val="FF0000"/>
        </a:hlink>
        <a:folHlink>
          <a:srgbClr val="FFFFFF"/>
        </a:folHlink>
      </a:clrScheme>
      <a:clrMap bg1="dk2" tx1="lt1" bg2="dk1" tx2="lt2" accent1="accent1" accent2="accent2" accent3="accent3" accent4="accent4" accent5="accent5" accent6="accent6" hlink="hlink" folHlink="folHlink"/>
    </a:extraClrScheme>
    <a:extraClrScheme>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2691FC96C779F4295CE9E54B4329376" ma:contentTypeVersion="0" ma:contentTypeDescription="Create a new document." ma:contentTypeScope="" ma:versionID="89193378b3020d1be605bd31ee699fe4">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1CEA89F-1266-415D-BD77-CBCCB632F9E4}">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22CDCB41-5924-4899-872D-03D5FC9B1213}">
  <ds:schemaRefs>
    <ds:schemaRef ds:uri="http://schemas.microsoft.com/sharepoint/v3/contenttype/forms"/>
  </ds:schemaRefs>
</ds:datastoreItem>
</file>

<file path=customXml/itemProps3.xml><?xml version="1.0" encoding="utf-8"?>
<ds:datastoreItem xmlns:ds="http://schemas.openxmlformats.org/officeDocument/2006/customXml" ds:itemID="{12D37C14-CF18-4011-840E-D56CE93EA76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3116</TotalTime>
  <Words>1334</Words>
  <Application>Microsoft Office PowerPoint</Application>
  <PresentationFormat>On-screen Show (16:9)</PresentationFormat>
  <Paragraphs>203</Paragraphs>
  <Slides>36</Slides>
  <Notes>1</Notes>
  <HiddenSlides>0</HiddenSlides>
  <MMClips>0</MMClips>
  <ScaleCrop>false</ScaleCrop>
  <HeadingPairs>
    <vt:vector size="4" baseType="variant">
      <vt:variant>
        <vt:lpstr>Theme</vt:lpstr>
      </vt:variant>
      <vt:variant>
        <vt:i4>2</vt:i4>
      </vt:variant>
      <vt:variant>
        <vt:lpstr>Slide Titles</vt:lpstr>
      </vt:variant>
      <vt:variant>
        <vt:i4>36</vt:i4>
      </vt:variant>
    </vt:vector>
  </HeadingPairs>
  <TitlesOfParts>
    <vt:vector size="38" baseType="lpstr">
      <vt:lpstr>FinalPowerpoint</vt:lpstr>
      <vt:lpstr>ti</vt:lpstr>
      <vt:lpstr>Addressing EMI challenges for high side switches and motor drivers in body electronics</vt:lpstr>
      <vt:lpstr>Abstract</vt:lpstr>
      <vt:lpstr>Agenda</vt:lpstr>
      <vt:lpstr>Sources of emissions: DC motor drives</vt:lpstr>
      <vt:lpstr>EMI test circuit model</vt:lpstr>
      <vt:lpstr>signal shaping</vt:lpstr>
      <vt:lpstr>Frequency spectra of waveforms – wave shape</vt:lpstr>
      <vt:lpstr>Frequency spectra of waveforms – duty cycle</vt:lpstr>
      <vt:lpstr>Switching slew rate control</vt:lpstr>
      <vt:lpstr>Effect of gate current in time domain</vt:lpstr>
      <vt:lpstr>Effect of gate current in frequency domain</vt:lpstr>
      <vt:lpstr>Effect of gate current in frequency domain</vt:lpstr>
      <vt:lpstr>Quiz question 1:</vt:lpstr>
      <vt:lpstr>Polling question 1:</vt:lpstr>
      <vt:lpstr>Spread spectrum &amp; dithering</vt:lpstr>
      <vt:lpstr>Integrated FET high side switch - dithering</vt:lpstr>
      <vt:lpstr>Filters</vt:lpstr>
      <vt:lpstr>Pi filter reduces PWM pulses</vt:lpstr>
      <vt:lpstr>Common mode filter (choke)</vt:lpstr>
      <vt:lpstr>Decoupling capacitors</vt:lpstr>
      <vt:lpstr>shielding</vt:lpstr>
      <vt:lpstr>Shielding</vt:lpstr>
      <vt:lpstr>Emission reduction at the motor</vt:lpstr>
      <vt:lpstr>Shielded and unshielded inductors</vt:lpstr>
      <vt:lpstr>Twisted pair and untwisted motor wires</vt:lpstr>
      <vt:lpstr>Quiz question 2:</vt:lpstr>
      <vt:lpstr>Polling question 2:</vt:lpstr>
      <vt:lpstr>board layout</vt:lpstr>
      <vt:lpstr>Board layout – critical loops</vt:lpstr>
      <vt:lpstr>Board layout</vt:lpstr>
      <vt:lpstr>Layout suggestions</vt:lpstr>
      <vt:lpstr>Connection of decoupling capacitors</vt:lpstr>
      <vt:lpstr>conclusions</vt:lpstr>
      <vt:lpstr>Conclusions</vt:lpstr>
      <vt:lpstr>Sources and further reading</vt:lpstr>
      <vt:lpstr>PowerPoint Presentation</vt:lpstr>
    </vt:vector>
  </TitlesOfParts>
  <Company>Texas Instruments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Here</dc:title>
  <dc:creator>k-drews@ti.com</dc:creator>
  <cp:lastModifiedBy>Speziale, Marisa</cp:lastModifiedBy>
  <cp:revision>159</cp:revision>
  <dcterms:created xsi:type="dcterms:W3CDTF">2007-12-19T20:51:45Z</dcterms:created>
  <dcterms:modified xsi:type="dcterms:W3CDTF">2020-09-21T05:47:18Z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0x01010022691FC96C779F4295CE9E54B4329376</vt:lpwstr>
  </property>
</Properties>
</file>